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14" r:id="rId4"/>
    <p:sldMasterId id="2147483866" r:id="rId5"/>
  </p:sldMasterIdLst>
  <p:notesMasterIdLst>
    <p:notesMasterId r:id="rId25"/>
  </p:notesMasterIdLst>
  <p:sldIdLst>
    <p:sldId id="434" r:id="rId6"/>
    <p:sldId id="478" r:id="rId7"/>
    <p:sldId id="479" r:id="rId8"/>
    <p:sldId id="429" r:id="rId9"/>
    <p:sldId id="470" r:id="rId10"/>
    <p:sldId id="258" r:id="rId11"/>
    <p:sldId id="259" r:id="rId12"/>
    <p:sldId id="257" r:id="rId13"/>
    <p:sldId id="399" r:id="rId14"/>
    <p:sldId id="400" r:id="rId15"/>
    <p:sldId id="402" r:id="rId16"/>
    <p:sldId id="403" r:id="rId17"/>
    <p:sldId id="436" r:id="rId18"/>
    <p:sldId id="404" r:id="rId19"/>
    <p:sldId id="405" r:id="rId20"/>
    <p:sldId id="406" r:id="rId21"/>
    <p:sldId id="474" r:id="rId22"/>
    <p:sldId id="455" r:id="rId23"/>
    <p:sldId id="413" r:id="rId24"/>
  </p:sldIdLst>
  <p:sldSz cx="12192000" cy="6858000"/>
  <p:notesSz cx="6858000" cy="9144000"/>
  <p:embeddedFontLst>
    <p:embeddedFont>
      <p:font typeface="Oslo Sans Office" panose="02000000000000000000" pitchFamily="2" charset="0"/>
      <p:regular r:id="rId26"/>
      <p:bold r:id="rId27"/>
      <p:italic r:id="rId28"/>
      <p:boldItalic r:id="rId29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434"/>
            <p14:sldId id="478"/>
            <p14:sldId id="479"/>
            <p14:sldId id="429"/>
            <p14:sldId id="470"/>
            <p14:sldId id="258"/>
            <p14:sldId id="259"/>
            <p14:sldId id="257"/>
            <p14:sldId id="399"/>
            <p14:sldId id="400"/>
            <p14:sldId id="402"/>
            <p14:sldId id="403"/>
            <p14:sldId id="436"/>
            <p14:sldId id="404"/>
            <p14:sldId id="405"/>
            <p14:sldId id="406"/>
            <p14:sldId id="474"/>
            <p14:sldId id="455"/>
            <p14:sldId id="413"/>
          </p14:sldIdLst>
        </p14:section>
        <p14:section name="Hjelp" id="{BAAE5B51-A85F-D14F-A0D9-4D059F5301C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E9FF"/>
    <a:srgbClr val="D0BFAE"/>
    <a:srgbClr val="B3F6FF"/>
    <a:srgbClr val="B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3B0E70-A15E-4E01-9C43-09CC1D85E612}" v="182" dt="2026-01-08T14:30:11.2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7440" autoAdjust="0"/>
  </p:normalViewPr>
  <p:slideViewPr>
    <p:cSldViewPr snapToGrid="0" snapToObjects="1" showGuides="1">
      <p:cViewPr varScale="1">
        <p:scale>
          <a:sx n="64" d="100"/>
          <a:sy n="64" d="100"/>
        </p:scale>
        <p:origin x="94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3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2.fntdata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4358C1-A2A0-4137-B1C6-C707F040948A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25340F-E67D-46E6-949B-2675191EAE3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nb-NO" b="1"/>
            <a:t>Uke 21: </a:t>
          </a:r>
          <a:endParaRPr lang="en-US"/>
        </a:p>
      </dgm:t>
    </dgm:pt>
    <dgm:pt modelId="{C8593F18-C3AC-410B-891F-ACEF03DE4B5D}" type="parTrans" cxnId="{9FB13205-C7DE-471C-84BA-3F4B0D98D9A5}">
      <dgm:prSet/>
      <dgm:spPr/>
      <dgm:t>
        <a:bodyPr/>
        <a:lstStyle/>
        <a:p>
          <a:endParaRPr lang="en-US"/>
        </a:p>
      </dgm:t>
    </dgm:pt>
    <dgm:pt modelId="{939FF41E-15F8-4B9C-8125-EC81F1163925}" type="sibTrans" cxnId="{9FB13205-C7DE-471C-84BA-3F4B0D98D9A5}">
      <dgm:prSet/>
      <dgm:spPr/>
      <dgm:t>
        <a:bodyPr/>
        <a:lstStyle/>
        <a:p>
          <a:endParaRPr lang="en-US"/>
        </a:p>
      </dgm:t>
    </dgm:pt>
    <dgm:pt modelId="{BA8C59B3-228B-49B2-9A98-4C7D8691109F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Forberedelsesdag engelsk: tirsdag 19.mai</a:t>
          </a:r>
          <a:endParaRPr lang="en-US" dirty="0"/>
        </a:p>
      </dgm:t>
    </dgm:pt>
    <dgm:pt modelId="{65CAAD34-DF53-40D8-9A69-C8E9B8358BEC}" type="parTrans" cxnId="{9B655B5B-B216-4C9E-B31A-C0080ADF14C1}">
      <dgm:prSet/>
      <dgm:spPr/>
      <dgm:t>
        <a:bodyPr/>
        <a:lstStyle/>
        <a:p>
          <a:endParaRPr lang="en-US"/>
        </a:p>
      </dgm:t>
    </dgm:pt>
    <dgm:pt modelId="{DB987311-E5F8-448C-898D-0BFF155E5744}" type="sibTrans" cxnId="{9B655B5B-B216-4C9E-B31A-C0080ADF14C1}">
      <dgm:prSet/>
      <dgm:spPr/>
      <dgm:t>
        <a:bodyPr/>
        <a:lstStyle/>
        <a:p>
          <a:endParaRPr lang="en-US"/>
        </a:p>
      </dgm:t>
    </dgm:pt>
    <dgm:pt modelId="{B697C385-647F-4C99-9B7B-4145F4A8BEF8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Eksamen engelsk: onsdag 20.mai </a:t>
          </a:r>
          <a:endParaRPr lang="en-US" dirty="0"/>
        </a:p>
      </dgm:t>
    </dgm:pt>
    <dgm:pt modelId="{3E863E1B-5E8A-443C-A48C-23DC2F616748}" type="parTrans" cxnId="{87C1E763-D3FA-4644-86D3-5003ABA82E4C}">
      <dgm:prSet/>
      <dgm:spPr/>
      <dgm:t>
        <a:bodyPr/>
        <a:lstStyle/>
        <a:p>
          <a:endParaRPr lang="en-US"/>
        </a:p>
      </dgm:t>
    </dgm:pt>
    <dgm:pt modelId="{2708BDDD-1010-42BD-AAB2-45B5A47E1BE2}" type="sibTrans" cxnId="{87C1E763-D3FA-4644-86D3-5003ABA82E4C}">
      <dgm:prSet/>
      <dgm:spPr/>
      <dgm:t>
        <a:bodyPr/>
        <a:lstStyle/>
        <a:p>
          <a:endParaRPr lang="en-US"/>
        </a:p>
      </dgm:t>
    </dgm:pt>
    <dgm:pt modelId="{45130E63-9267-4A66-B1C5-EEEE190FEDD2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Forberedelsesdag bokmål/sidemål: onsdag 20.mai</a:t>
          </a:r>
          <a:endParaRPr lang="en-US" dirty="0"/>
        </a:p>
      </dgm:t>
    </dgm:pt>
    <dgm:pt modelId="{C03956AD-D2AB-40FC-9026-CB4F0A5FB8DB}" type="parTrans" cxnId="{030DD38F-AD1E-4876-9DF5-85A8028307D8}">
      <dgm:prSet/>
      <dgm:spPr/>
      <dgm:t>
        <a:bodyPr/>
        <a:lstStyle/>
        <a:p>
          <a:endParaRPr lang="en-US"/>
        </a:p>
      </dgm:t>
    </dgm:pt>
    <dgm:pt modelId="{7BB481AC-C40B-4BCE-8073-A1BAD53C798E}" type="sibTrans" cxnId="{030DD38F-AD1E-4876-9DF5-85A8028307D8}">
      <dgm:prSet/>
      <dgm:spPr/>
      <dgm:t>
        <a:bodyPr/>
        <a:lstStyle/>
        <a:p>
          <a:endParaRPr lang="en-US"/>
        </a:p>
      </dgm:t>
    </dgm:pt>
    <dgm:pt modelId="{E53DD3FB-EA23-4AD9-B4A8-5F90ED336E9C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Eksamen bokmål: torsdag 21.mai </a:t>
          </a:r>
          <a:endParaRPr lang="en-US" dirty="0"/>
        </a:p>
      </dgm:t>
    </dgm:pt>
    <dgm:pt modelId="{5C7618E4-C15E-410E-9D14-F4929C6EACC2}" type="parTrans" cxnId="{1078B6BB-5A0A-4B47-826C-6A782381A7FD}">
      <dgm:prSet/>
      <dgm:spPr/>
      <dgm:t>
        <a:bodyPr/>
        <a:lstStyle/>
        <a:p>
          <a:endParaRPr lang="en-US"/>
        </a:p>
      </dgm:t>
    </dgm:pt>
    <dgm:pt modelId="{CB8E66FA-1401-4739-8EEC-909A3F9372F8}" type="sibTrans" cxnId="{1078B6BB-5A0A-4B47-826C-6A782381A7FD}">
      <dgm:prSet/>
      <dgm:spPr/>
      <dgm:t>
        <a:bodyPr/>
        <a:lstStyle/>
        <a:p>
          <a:endParaRPr lang="en-US"/>
        </a:p>
      </dgm:t>
    </dgm:pt>
    <dgm:pt modelId="{25956DD3-FF9B-4E08-902F-C8A9AEA16FDF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Eksamen sidemål: fredag 22.mai</a:t>
          </a:r>
          <a:endParaRPr lang="en-US" dirty="0"/>
        </a:p>
      </dgm:t>
    </dgm:pt>
    <dgm:pt modelId="{45743D40-3AC1-4EA9-A4CD-36EEBDC1987D}" type="parTrans" cxnId="{AD38C03F-CA21-4DDF-BD1A-14E6069271F1}">
      <dgm:prSet/>
      <dgm:spPr/>
      <dgm:t>
        <a:bodyPr/>
        <a:lstStyle/>
        <a:p>
          <a:endParaRPr lang="en-US"/>
        </a:p>
      </dgm:t>
    </dgm:pt>
    <dgm:pt modelId="{7808379B-4809-43A0-8065-E21255253C10}" type="sibTrans" cxnId="{AD38C03F-CA21-4DDF-BD1A-14E6069271F1}">
      <dgm:prSet/>
      <dgm:spPr/>
      <dgm:t>
        <a:bodyPr/>
        <a:lstStyle/>
        <a:p>
          <a:endParaRPr lang="en-US"/>
        </a:p>
      </dgm:t>
    </dgm:pt>
    <dgm:pt modelId="{9BEE73F8-A2CE-4CBE-967C-DE335E241DA0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Forberedelsesdag matematikk: fredag 22.mai         (pga. andre pinsedag mandag 25. mai)</a:t>
          </a:r>
          <a:endParaRPr lang="en-US" dirty="0"/>
        </a:p>
      </dgm:t>
    </dgm:pt>
    <dgm:pt modelId="{A55FD4C4-1B7D-4F42-B508-8151DB90E972}" type="parTrans" cxnId="{78FF0BA6-C86D-4660-A253-4F65AC610C67}">
      <dgm:prSet/>
      <dgm:spPr/>
      <dgm:t>
        <a:bodyPr/>
        <a:lstStyle/>
        <a:p>
          <a:endParaRPr lang="en-US"/>
        </a:p>
      </dgm:t>
    </dgm:pt>
    <dgm:pt modelId="{746FA055-032F-48F1-B2AC-25308085DD64}" type="sibTrans" cxnId="{78FF0BA6-C86D-4660-A253-4F65AC610C67}">
      <dgm:prSet/>
      <dgm:spPr/>
      <dgm:t>
        <a:bodyPr/>
        <a:lstStyle/>
        <a:p>
          <a:endParaRPr lang="en-US"/>
        </a:p>
      </dgm:t>
    </dgm:pt>
    <dgm:pt modelId="{DF40CB7A-8844-479E-A496-CFD44816897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nb-NO" b="1"/>
            <a:t>Uke 22: </a:t>
          </a:r>
          <a:endParaRPr lang="en-US"/>
        </a:p>
      </dgm:t>
    </dgm:pt>
    <dgm:pt modelId="{66E1FA1D-DF1C-4776-BC2A-6DE0208CF7E0}" type="parTrans" cxnId="{17966D61-6E05-4498-83B7-041F5A939A59}">
      <dgm:prSet/>
      <dgm:spPr/>
      <dgm:t>
        <a:bodyPr/>
        <a:lstStyle/>
        <a:p>
          <a:endParaRPr lang="en-US"/>
        </a:p>
      </dgm:t>
    </dgm:pt>
    <dgm:pt modelId="{17B87CFF-7EC1-445B-9C6C-E43E6BCC89D0}" type="sibTrans" cxnId="{17966D61-6E05-4498-83B7-041F5A939A59}">
      <dgm:prSet/>
      <dgm:spPr/>
      <dgm:t>
        <a:bodyPr/>
        <a:lstStyle/>
        <a:p>
          <a:endParaRPr lang="en-US"/>
        </a:p>
      </dgm:t>
    </dgm:pt>
    <dgm:pt modelId="{97A776EE-FD67-4DDF-BABF-24CA94701161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Eksamen i matematikk: tirsdag 26.mai </a:t>
          </a:r>
          <a:endParaRPr lang="en-US"/>
        </a:p>
      </dgm:t>
    </dgm:pt>
    <dgm:pt modelId="{EBC968F9-D749-421C-9E72-4AC51E1E1867}" type="parTrans" cxnId="{EF9308D6-390D-4AE4-9CAC-F38CCF46F65C}">
      <dgm:prSet/>
      <dgm:spPr/>
      <dgm:t>
        <a:bodyPr/>
        <a:lstStyle/>
        <a:p>
          <a:endParaRPr lang="en-US"/>
        </a:p>
      </dgm:t>
    </dgm:pt>
    <dgm:pt modelId="{8DC39D57-523A-480E-BD7F-67C3D2967EBB}" type="sibTrans" cxnId="{EF9308D6-390D-4AE4-9CAC-F38CCF46F65C}">
      <dgm:prSet/>
      <dgm:spPr/>
      <dgm:t>
        <a:bodyPr/>
        <a:lstStyle/>
        <a:p>
          <a:endParaRPr lang="en-US"/>
        </a:p>
      </dgm:t>
    </dgm:pt>
    <dgm:pt modelId="{5410B0E6-B28D-4701-9F65-0804376F9A8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4B59DEF7-A404-48B1-ACC6-7C8BA3C3EF17}" type="parTrans" cxnId="{16A85451-2FF6-4822-9D38-AB5123BF5E98}">
      <dgm:prSet/>
      <dgm:spPr/>
      <dgm:t>
        <a:bodyPr/>
        <a:lstStyle/>
        <a:p>
          <a:endParaRPr lang="nb-NO"/>
        </a:p>
      </dgm:t>
    </dgm:pt>
    <dgm:pt modelId="{A916B8CA-B020-457D-89E5-A2F9075AB233}" type="sibTrans" cxnId="{16A85451-2FF6-4822-9D38-AB5123BF5E98}">
      <dgm:prSet/>
      <dgm:spPr/>
      <dgm:t>
        <a:bodyPr/>
        <a:lstStyle/>
        <a:p>
          <a:endParaRPr lang="nb-NO"/>
        </a:p>
      </dgm:t>
    </dgm:pt>
    <dgm:pt modelId="{279D1D14-C431-496C-BF4A-F5BE9621EA3D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2BF8F22C-0919-447C-BAB5-FA198DCD88FD}" type="parTrans" cxnId="{9A835ED0-11AA-4BF2-AD13-4A30B56AE627}">
      <dgm:prSet/>
      <dgm:spPr/>
      <dgm:t>
        <a:bodyPr/>
        <a:lstStyle/>
        <a:p>
          <a:endParaRPr lang="nb-NO"/>
        </a:p>
      </dgm:t>
    </dgm:pt>
    <dgm:pt modelId="{13F6C838-C210-49E1-9830-FCC04DE48F81}" type="sibTrans" cxnId="{9A835ED0-11AA-4BF2-AD13-4A30B56AE627}">
      <dgm:prSet/>
      <dgm:spPr/>
      <dgm:t>
        <a:bodyPr/>
        <a:lstStyle/>
        <a:p>
          <a:endParaRPr lang="nb-NO"/>
        </a:p>
      </dgm:t>
    </dgm:pt>
    <dgm:pt modelId="{F3EA9375-8BE4-4C07-BBBE-87E3AA90E349}" type="pres">
      <dgm:prSet presAssocID="{A44358C1-A2A0-4137-B1C6-C707F040948A}" presName="linear" presStyleCnt="0">
        <dgm:presLayoutVars>
          <dgm:dir/>
          <dgm:animLvl val="lvl"/>
          <dgm:resizeHandles val="exact"/>
        </dgm:presLayoutVars>
      </dgm:prSet>
      <dgm:spPr/>
    </dgm:pt>
    <dgm:pt modelId="{4A8DCA61-2685-4912-8670-F58F0184F591}" type="pres">
      <dgm:prSet presAssocID="{3C25340F-E67D-46E6-949B-2675191EAE3E}" presName="parentLin" presStyleCnt="0"/>
      <dgm:spPr/>
    </dgm:pt>
    <dgm:pt modelId="{70E9C40A-67AD-42A3-90B2-D0AD850ED63F}" type="pres">
      <dgm:prSet presAssocID="{3C25340F-E67D-46E6-949B-2675191EAE3E}" presName="parentLeftMargin" presStyleLbl="node1" presStyleIdx="0" presStyleCnt="2"/>
      <dgm:spPr/>
    </dgm:pt>
    <dgm:pt modelId="{BD1A9583-735A-466E-A8AC-1A3AB73BBE79}" type="pres">
      <dgm:prSet presAssocID="{3C25340F-E67D-46E6-949B-2675191EAE3E}" presName="parentText" presStyleLbl="node1" presStyleIdx="0" presStyleCnt="2" custScaleY="72104">
        <dgm:presLayoutVars>
          <dgm:chMax val="0"/>
          <dgm:bulletEnabled val="1"/>
        </dgm:presLayoutVars>
      </dgm:prSet>
      <dgm:spPr/>
    </dgm:pt>
    <dgm:pt modelId="{2F0E3D36-42AE-4587-8AA8-16BF76CC94A3}" type="pres">
      <dgm:prSet presAssocID="{3C25340F-E67D-46E6-949B-2675191EAE3E}" presName="negativeSpace" presStyleCnt="0"/>
      <dgm:spPr/>
    </dgm:pt>
    <dgm:pt modelId="{247FC2A7-9D20-4862-9BFA-A5C3EDF87558}" type="pres">
      <dgm:prSet presAssocID="{3C25340F-E67D-46E6-949B-2675191EAE3E}" presName="childText" presStyleLbl="conFgAcc1" presStyleIdx="0" presStyleCnt="2">
        <dgm:presLayoutVars>
          <dgm:bulletEnabled val="1"/>
        </dgm:presLayoutVars>
      </dgm:prSet>
      <dgm:spPr/>
    </dgm:pt>
    <dgm:pt modelId="{63297483-7EC5-4365-B1EF-175AFAC879A6}" type="pres">
      <dgm:prSet presAssocID="{939FF41E-15F8-4B9C-8125-EC81F1163925}" presName="spaceBetweenRectangles" presStyleCnt="0"/>
      <dgm:spPr/>
    </dgm:pt>
    <dgm:pt modelId="{D890B7D5-0910-482E-9212-643E6AE2DADE}" type="pres">
      <dgm:prSet presAssocID="{DF40CB7A-8844-479E-A496-CFD44816897E}" presName="parentLin" presStyleCnt="0"/>
      <dgm:spPr/>
    </dgm:pt>
    <dgm:pt modelId="{40AADF4C-6D01-44DB-8F46-75D7A4F365DD}" type="pres">
      <dgm:prSet presAssocID="{DF40CB7A-8844-479E-A496-CFD44816897E}" presName="parentLeftMargin" presStyleLbl="node1" presStyleIdx="0" presStyleCnt="2"/>
      <dgm:spPr/>
    </dgm:pt>
    <dgm:pt modelId="{207D004B-5EED-442D-B6A5-75B4CBA3DA6F}" type="pres">
      <dgm:prSet presAssocID="{DF40CB7A-8844-479E-A496-CFD44816897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2B65A54-BFA4-4C9F-A556-EF1146E67B69}" type="pres">
      <dgm:prSet presAssocID="{DF40CB7A-8844-479E-A496-CFD44816897E}" presName="negativeSpace" presStyleCnt="0"/>
      <dgm:spPr/>
    </dgm:pt>
    <dgm:pt modelId="{021248B2-F683-45D3-8B57-26C433360AAD}" type="pres">
      <dgm:prSet presAssocID="{DF40CB7A-8844-479E-A496-CFD44816897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FB13205-C7DE-471C-84BA-3F4B0D98D9A5}" srcId="{A44358C1-A2A0-4137-B1C6-C707F040948A}" destId="{3C25340F-E67D-46E6-949B-2675191EAE3E}" srcOrd="0" destOrd="0" parTransId="{C8593F18-C3AC-410B-891F-ACEF03DE4B5D}" sibTransId="{939FF41E-15F8-4B9C-8125-EC81F1163925}"/>
    <dgm:cxn modelId="{8DE9F017-0ACB-4585-ADE9-ED31926D6C91}" type="presOf" srcId="{5410B0E6-B28D-4701-9F65-0804376F9A8A}" destId="{247FC2A7-9D20-4862-9BFA-A5C3EDF87558}" srcOrd="0" destOrd="2" presId="urn:microsoft.com/office/officeart/2005/8/layout/list1"/>
    <dgm:cxn modelId="{C098482D-0BBB-4873-A211-3CE00439A30C}" type="presOf" srcId="{E53DD3FB-EA23-4AD9-B4A8-5F90ED336E9C}" destId="{247FC2A7-9D20-4862-9BFA-A5C3EDF87558}" srcOrd="0" destOrd="4" presId="urn:microsoft.com/office/officeart/2005/8/layout/list1"/>
    <dgm:cxn modelId="{A736632F-68D7-4911-B669-780E133F5E54}" type="presOf" srcId="{3C25340F-E67D-46E6-949B-2675191EAE3E}" destId="{70E9C40A-67AD-42A3-90B2-D0AD850ED63F}" srcOrd="0" destOrd="0" presId="urn:microsoft.com/office/officeart/2005/8/layout/list1"/>
    <dgm:cxn modelId="{967E3237-985D-49BC-9EF8-181872E948ED}" type="presOf" srcId="{45130E63-9267-4A66-B1C5-EEEE190FEDD2}" destId="{247FC2A7-9D20-4862-9BFA-A5C3EDF87558}" srcOrd="0" destOrd="3" presId="urn:microsoft.com/office/officeart/2005/8/layout/list1"/>
    <dgm:cxn modelId="{69FCA337-FD4F-4D90-B694-0549A9FA93A7}" type="presOf" srcId="{97A776EE-FD67-4DDF-BABF-24CA94701161}" destId="{021248B2-F683-45D3-8B57-26C433360AAD}" srcOrd="0" destOrd="0" presId="urn:microsoft.com/office/officeart/2005/8/layout/list1"/>
    <dgm:cxn modelId="{AD38C03F-CA21-4DDF-BD1A-14E6069271F1}" srcId="{3C25340F-E67D-46E6-949B-2675191EAE3E}" destId="{25956DD3-FF9B-4E08-902F-C8A9AEA16FDF}" srcOrd="5" destOrd="0" parTransId="{45743D40-3AC1-4EA9-A4CD-36EEBDC1987D}" sibTransId="{7808379B-4809-43A0-8065-E21255253C10}"/>
    <dgm:cxn modelId="{9B655B5B-B216-4C9E-B31A-C0080ADF14C1}" srcId="{3C25340F-E67D-46E6-949B-2675191EAE3E}" destId="{BA8C59B3-228B-49B2-9A98-4C7D8691109F}" srcOrd="0" destOrd="0" parTransId="{65CAAD34-DF53-40D8-9A69-C8E9B8358BEC}" sibTransId="{DB987311-E5F8-448C-898D-0BFF155E5744}"/>
    <dgm:cxn modelId="{17966D61-6E05-4498-83B7-041F5A939A59}" srcId="{A44358C1-A2A0-4137-B1C6-C707F040948A}" destId="{DF40CB7A-8844-479E-A496-CFD44816897E}" srcOrd="1" destOrd="0" parTransId="{66E1FA1D-DF1C-4776-BC2A-6DE0208CF7E0}" sibTransId="{17B87CFF-7EC1-445B-9C6C-E43E6BCC89D0}"/>
    <dgm:cxn modelId="{87C1E763-D3FA-4644-86D3-5003ABA82E4C}" srcId="{3C25340F-E67D-46E6-949B-2675191EAE3E}" destId="{B697C385-647F-4C99-9B7B-4145F4A8BEF8}" srcOrd="1" destOrd="0" parTransId="{3E863E1B-5E8A-443C-A48C-23DC2F616748}" sibTransId="{2708BDDD-1010-42BD-AAB2-45B5A47E1BE2}"/>
    <dgm:cxn modelId="{16A85451-2FF6-4822-9D38-AB5123BF5E98}" srcId="{3C25340F-E67D-46E6-949B-2675191EAE3E}" destId="{5410B0E6-B28D-4701-9F65-0804376F9A8A}" srcOrd="2" destOrd="0" parTransId="{4B59DEF7-A404-48B1-ACC6-7C8BA3C3EF17}" sibTransId="{A916B8CA-B020-457D-89E5-A2F9075AB233}"/>
    <dgm:cxn modelId="{20E6457C-FEA0-41DB-AF2B-39F8B688AA4F}" type="presOf" srcId="{3C25340F-E67D-46E6-949B-2675191EAE3E}" destId="{BD1A9583-735A-466E-A8AC-1A3AB73BBE79}" srcOrd="1" destOrd="0" presId="urn:microsoft.com/office/officeart/2005/8/layout/list1"/>
    <dgm:cxn modelId="{030DD38F-AD1E-4876-9DF5-85A8028307D8}" srcId="{3C25340F-E67D-46E6-949B-2675191EAE3E}" destId="{45130E63-9267-4A66-B1C5-EEEE190FEDD2}" srcOrd="3" destOrd="0" parTransId="{C03956AD-D2AB-40FC-9026-CB4F0A5FB8DB}" sibTransId="{7BB481AC-C40B-4BCE-8073-A1BAD53C798E}"/>
    <dgm:cxn modelId="{3CDD8594-ECAE-4A63-95B4-B9EBD621F542}" type="presOf" srcId="{BA8C59B3-228B-49B2-9A98-4C7D8691109F}" destId="{247FC2A7-9D20-4862-9BFA-A5C3EDF87558}" srcOrd="0" destOrd="0" presId="urn:microsoft.com/office/officeart/2005/8/layout/list1"/>
    <dgm:cxn modelId="{78FF0BA6-C86D-4660-A253-4F65AC610C67}" srcId="{3C25340F-E67D-46E6-949B-2675191EAE3E}" destId="{9BEE73F8-A2CE-4CBE-967C-DE335E241DA0}" srcOrd="7" destOrd="0" parTransId="{A55FD4C4-1B7D-4F42-B508-8151DB90E972}" sibTransId="{746FA055-032F-48F1-B2AC-25308085DD64}"/>
    <dgm:cxn modelId="{D02A4DA7-45F1-4D6E-81ED-73273364ADBB}" type="presOf" srcId="{B697C385-647F-4C99-9B7B-4145F4A8BEF8}" destId="{247FC2A7-9D20-4862-9BFA-A5C3EDF87558}" srcOrd="0" destOrd="1" presId="urn:microsoft.com/office/officeart/2005/8/layout/list1"/>
    <dgm:cxn modelId="{C86157AE-AF5D-4480-BC10-ECA905D90159}" type="presOf" srcId="{DF40CB7A-8844-479E-A496-CFD44816897E}" destId="{207D004B-5EED-442D-B6A5-75B4CBA3DA6F}" srcOrd="1" destOrd="0" presId="urn:microsoft.com/office/officeart/2005/8/layout/list1"/>
    <dgm:cxn modelId="{1078B6BB-5A0A-4B47-826C-6A782381A7FD}" srcId="{3C25340F-E67D-46E6-949B-2675191EAE3E}" destId="{E53DD3FB-EA23-4AD9-B4A8-5F90ED336E9C}" srcOrd="4" destOrd="0" parTransId="{5C7618E4-C15E-410E-9D14-F4929C6EACC2}" sibTransId="{CB8E66FA-1401-4739-8EEC-909A3F9372F8}"/>
    <dgm:cxn modelId="{9A835ED0-11AA-4BF2-AD13-4A30B56AE627}" srcId="{3C25340F-E67D-46E6-949B-2675191EAE3E}" destId="{279D1D14-C431-496C-BF4A-F5BE9621EA3D}" srcOrd="6" destOrd="0" parTransId="{2BF8F22C-0919-447C-BAB5-FA198DCD88FD}" sibTransId="{13F6C838-C210-49E1-9830-FCC04DE48F81}"/>
    <dgm:cxn modelId="{EF9308D6-390D-4AE4-9CAC-F38CCF46F65C}" srcId="{DF40CB7A-8844-479E-A496-CFD44816897E}" destId="{97A776EE-FD67-4DDF-BABF-24CA94701161}" srcOrd="0" destOrd="0" parTransId="{EBC968F9-D749-421C-9E72-4AC51E1E1867}" sibTransId="{8DC39D57-523A-480E-BD7F-67C3D2967EBB}"/>
    <dgm:cxn modelId="{F180F4E5-F1D9-4040-8989-F6C48643E068}" type="presOf" srcId="{279D1D14-C431-496C-BF4A-F5BE9621EA3D}" destId="{247FC2A7-9D20-4862-9BFA-A5C3EDF87558}" srcOrd="0" destOrd="6" presId="urn:microsoft.com/office/officeart/2005/8/layout/list1"/>
    <dgm:cxn modelId="{DDF178E7-BC6E-4DD7-93F6-E6F5C3E44017}" type="presOf" srcId="{DF40CB7A-8844-479E-A496-CFD44816897E}" destId="{40AADF4C-6D01-44DB-8F46-75D7A4F365DD}" srcOrd="0" destOrd="0" presId="urn:microsoft.com/office/officeart/2005/8/layout/list1"/>
    <dgm:cxn modelId="{81B126ED-A414-497A-A075-B2810EFC9638}" type="presOf" srcId="{9BEE73F8-A2CE-4CBE-967C-DE335E241DA0}" destId="{247FC2A7-9D20-4862-9BFA-A5C3EDF87558}" srcOrd="0" destOrd="7" presId="urn:microsoft.com/office/officeart/2005/8/layout/list1"/>
    <dgm:cxn modelId="{F0AE31F5-D07B-4406-8763-41CD9CD9DFA4}" type="presOf" srcId="{A44358C1-A2A0-4137-B1C6-C707F040948A}" destId="{F3EA9375-8BE4-4C07-BBBE-87E3AA90E349}" srcOrd="0" destOrd="0" presId="urn:microsoft.com/office/officeart/2005/8/layout/list1"/>
    <dgm:cxn modelId="{09CEB8F6-52D5-43FE-94F4-B5A184FF44B1}" type="presOf" srcId="{25956DD3-FF9B-4E08-902F-C8A9AEA16FDF}" destId="{247FC2A7-9D20-4862-9BFA-A5C3EDF87558}" srcOrd="0" destOrd="5" presId="urn:microsoft.com/office/officeart/2005/8/layout/list1"/>
    <dgm:cxn modelId="{A7D54459-D508-42D6-B517-10C8358215CD}" type="presParOf" srcId="{F3EA9375-8BE4-4C07-BBBE-87E3AA90E349}" destId="{4A8DCA61-2685-4912-8670-F58F0184F591}" srcOrd="0" destOrd="0" presId="urn:microsoft.com/office/officeart/2005/8/layout/list1"/>
    <dgm:cxn modelId="{5BF0AB31-7BE4-4F52-8E2D-EA9B40F20304}" type="presParOf" srcId="{4A8DCA61-2685-4912-8670-F58F0184F591}" destId="{70E9C40A-67AD-42A3-90B2-D0AD850ED63F}" srcOrd="0" destOrd="0" presId="urn:microsoft.com/office/officeart/2005/8/layout/list1"/>
    <dgm:cxn modelId="{3745EC10-0603-4426-918C-19374421B9EA}" type="presParOf" srcId="{4A8DCA61-2685-4912-8670-F58F0184F591}" destId="{BD1A9583-735A-466E-A8AC-1A3AB73BBE79}" srcOrd="1" destOrd="0" presId="urn:microsoft.com/office/officeart/2005/8/layout/list1"/>
    <dgm:cxn modelId="{A43049CB-2CBD-4927-88B7-E6B75A1A97D2}" type="presParOf" srcId="{F3EA9375-8BE4-4C07-BBBE-87E3AA90E349}" destId="{2F0E3D36-42AE-4587-8AA8-16BF76CC94A3}" srcOrd="1" destOrd="0" presId="urn:microsoft.com/office/officeart/2005/8/layout/list1"/>
    <dgm:cxn modelId="{D4A01E3B-B0A1-4321-A923-1C4A79C2F46C}" type="presParOf" srcId="{F3EA9375-8BE4-4C07-BBBE-87E3AA90E349}" destId="{247FC2A7-9D20-4862-9BFA-A5C3EDF87558}" srcOrd="2" destOrd="0" presId="urn:microsoft.com/office/officeart/2005/8/layout/list1"/>
    <dgm:cxn modelId="{E48A0BBE-4560-4A44-8AAF-1DFB9CE2A7B8}" type="presParOf" srcId="{F3EA9375-8BE4-4C07-BBBE-87E3AA90E349}" destId="{63297483-7EC5-4365-B1EF-175AFAC879A6}" srcOrd="3" destOrd="0" presId="urn:microsoft.com/office/officeart/2005/8/layout/list1"/>
    <dgm:cxn modelId="{BED50EF8-B3AB-4DB1-82EE-FB905E579D94}" type="presParOf" srcId="{F3EA9375-8BE4-4C07-BBBE-87E3AA90E349}" destId="{D890B7D5-0910-482E-9212-643E6AE2DADE}" srcOrd="4" destOrd="0" presId="urn:microsoft.com/office/officeart/2005/8/layout/list1"/>
    <dgm:cxn modelId="{A226B3E9-7A6C-48CA-AB55-2B161E7921F3}" type="presParOf" srcId="{D890B7D5-0910-482E-9212-643E6AE2DADE}" destId="{40AADF4C-6D01-44DB-8F46-75D7A4F365DD}" srcOrd="0" destOrd="0" presId="urn:microsoft.com/office/officeart/2005/8/layout/list1"/>
    <dgm:cxn modelId="{9E8522F5-70BA-49DE-9053-46BAF2EA5C95}" type="presParOf" srcId="{D890B7D5-0910-482E-9212-643E6AE2DADE}" destId="{207D004B-5EED-442D-B6A5-75B4CBA3DA6F}" srcOrd="1" destOrd="0" presId="urn:microsoft.com/office/officeart/2005/8/layout/list1"/>
    <dgm:cxn modelId="{8ECE45A3-EAB7-433E-AFFE-2D2C0D5F7322}" type="presParOf" srcId="{F3EA9375-8BE4-4C07-BBBE-87E3AA90E349}" destId="{12B65A54-BFA4-4C9F-A556-EF1146E67B69}" srcOrd="5" destOrd="0" presId="urn:microsoft.com/office/officeart/2005/8/layout/list1"/>
    <dgm:cxn modelId="{B6E216D6-BEA4-4960-A4BD-A1E3718AB64B}" type="presParOf" srcId="{F3EA9375-8BE4-4C07-BBBE-87E3AA90E349}" destId="{021248B2-F683-45D3-8B57-26C433360AA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7F1E6B-9B6D-4A1F-BA0B-9A5E4EB7FA4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D34E0EF-ED1F-456C-8A85-9E918A05DE5F}">
      <dgm:prSet/>
      <dgm:spPr/>
      <dgm:t>
        <a:bodyPr/>
        <a:lstStyle/>
        <a:p>
          <a:r>
            <a:rPr lang="nb-NO"/>
            <a:t>Behovet må dokumenteres fra lege/PPT</a:t>
          </a:r>
          <a:endParaRPr lang="en-US"/>
        </a:p>
      </dgm:t>
    </dgm:pt>
    <dgm:pt modelId="{336EF7AF-326E-4EC4-AE02-675A46CC934C}" type="parTrans" cxnId="{5DA9DA08-6214-4A42-B085-7652D4710E39}">
      <dgm:prSet/>
      <dgm:spPr/>
      <dgm:t>
        <a:bodyPr/>
        <a:lstStyle/>
        <a:p>
          <a:endParaRPr lang="en-US"/>
        </a:p>
      </dgm:t>
    </dgm:pt>
    <dgm:pt modelId="{BC3188A0-93F1-402E-810E-8FCDB8635295}" type="sibTrans" cxnId="{5DA9DA08-6214-4A42-B085-7652D4710E39}">
      <dgm:prSet/>
      <dgm:spPr/>
      <dgm:t>
        <a:bodyPr/>
        <a:lstStyle/>
        <a:p>
          <a:endParaRPr lang="en-US"/>
        </a:p>
      </dgm:t>
    </dgm:pt>
    <dgm:pt modelId="{3E294AA0-6CCD-4CF3-8AF3-2C773B03CE42}">
      <dgm:prSet/>
      <dgm:spPr/>
      <dgm:t>
        <a:bodyPr/>
        <a:lstStyle/>
        <a:p>
          <a:r>
            <a:rPr lang="nb-NO"/>
            <a:t>Elever med eksempelvis pollen-allergi eller vedtak om individuelt tilrettelagt opplæring (ITO)</a:t>
          </a:r>
          <a:endParaRPr lang="en-US"/>
        </a:p>
      </dgm:t>
    </dgm:pt>
    <dgm:pt modelId="{E3063161-863C-4F13-A14D-820E82BB69CF}" type="parTrans" cxnId="{3A51FFA3-FA1A-4F84-A146-E56081324170}">
      <dgm:prSet/>
      <dgm:spPr/>
      <dgm:t>
        <a:bodyPr/>
        <a:lstStyle/>
        <a:p>
          <a:endParaRPr lang="en-US"/>
        </a:p>
      </dgm:t>
    </dgm:pt>
    <dgm:pt modelId="{A4359916-F886-4CA3-88FB-0282C5D18E71}" type="sibTrans" cxnId="{3A51FFA3-FA1A-4F84-A146-E56081324170}">
      <dgm:prSet/>
      <dgm:spPr/>
      <dgm:t>
        <a:bodyPr/>
        <a:lstStyle/>
        <a:p>
          <a:endParaRPr lang="en-US"/>
        </a:p>
      </dgm:t>
    </dgm:pt>
    <dgm:pt modelId="{72E00C25-36FB-4F12-ADE9-A3945144D6B4}">
      <dgm:prSet/>
      <dgm:spPr/>
      <dgm:t>
        <a:bodyPr/>
        <a:lstStyle/>
        <a:p>
          <a:r>
            <a:rPr lang="nb-NO"/>
            <a:t>Oftest søkt om: forlenget tid på eksamen (60 minutter) og opplesing av oppgaveteksten. </a:t>
          </a:r>
          <a:endParaRPr lang="en-US"/>
        </a:p>
      </dgm:t>
    </dgm:pt>
    <dgm:pt modelId="{AD625B91-DB23-4ACD-A283-AE50E318057C}" type="parTrans" cxnId="{3695ACBE-C2BE-4277-B57B-E473442FA04B}">
      <dgm:prSet/>
      <dgm:spPr/>
      <dgm:t>
        <a:bodyPr/>
        <a:lstStyle/>
        <a:p>
          <a:endParaRPr lang="en-US"/>
        </a:p>
      </dgm:t>
    </dgm:pt>
    <dgm:pt modelId="{3054915B-384F-41F9-9E72-623C60D13709}" type="sibTrans" cxnId="{3695ACBE-C2BE-4277-B57B-E473442FA04B}">
      <dgm:prSet/>
      <dgm:spPr/>
      <dgm:t>
        <a:bodyPr/>
        <a:lstStyle/>
        <a:p>
          <a:endParaRPr lang="en-US"/>
        </a:p>
      </dgm:t>
    </dgm:pt>
    <dgm:pt modelId="{52F937B7-B3E6-423D-93EB-EC33531C4835}">
      <dgm:prSet/>
      <dgm:spPr/>
      <dgm:t>
        <a:bodyPr/>
        <a:lstStyle/>
        <a:p>
          <a:r>
            <a:rPr lang="nb-NO" dirty="0"/>
            <a:t>Eleven skal trene på dette før eksamen. Lurt å søke før heldagsprøver – mulighet til å få erfaring med tilretteleggingen. </a:t>
          </a:r>
          <a:endParaRPr lang="en-US" dirty="0"/>
        </a:p>
      </dgm:t>
    </dgm:pt>
    <dgm:pt modelId="{C6F01530-DFDC-4CAD-8117-3AE77438DE78}" type="parTrans" cxnId="{CD535093-5C2C-4840-ABB9-0C75A904A79D}">
      <dgm:prSet/>
      <dgm:spPr/>
      <dgm:t>
        <a:bodyPr/>
        <a:lstStyle/>
        <a:p>
          <a:endParaRPr lang="en-US"/>
        </a:p>
      </dgm:t>
    </dgm:pt>
    <dgm:pt modelId="{2680C72D-A820-4647-8598-5AB4B1ED877B}" type="sibTrans" cxnId="{CD535093-5C2C-4840-ABB9-0C75A904A79D}">
      <dgm:prSet/>
      <dgm:spPr/>
      <dgm:t>
        <a:bodyPr/>
        <a:lstStyle/>
        <a:p>
          <a:endParaRPr lang="en-US"/>
        </a:p>
      </dgm:t>
    </dgm:pt>
    <dgm:pt modelId="{75C6B72C-44CD-48DF-A8F3-44ACF00474A1}">
      <dgm:prSet/>
      <dgm:spPr/>
      <dgm:t>
        <a:bodyPr/>
        <a:lstStyle/>
        <a:p>
          <a:r>
            <a:rPr lang="nb-NO" dirty="0"/>
            <a:t>Lenke til søknadsskjema ligger på skolens hjemmeside – innlogging med bank-ID</a:t>
          </a:r>
          <a:endParaRPr lang="en-US" dirty="0"/>
        </a:p>
      </dgm:t>
    </dgm:pt>
    <dgm:pt modelId="{BC3EDD64-03E6-414D-B732-75B6CDFA49B0}" type="parTrans" cxnId="{0D933299-39B7-466A-97CE-818181D7B0C7}">
      <dgm:prSet/>
      <dgm:spPr/>
      <dgm:t>
        <a:bodyPr/>
        <a:lstStyle/>
        <a:p>
          <a:endParaRPr lang="en-US"/>
        </a:p>
      </dgm:t>
    </dgm:pt>
    <dgm:pt modelId="{416D755C-7C45-402F-9BBF-B5F3D509978A}" type="sibTrans" cxnId="{0D933299-39B7-466A-97CE-818181D7B0C7}">
      <dgm:prSet/>
      <dgm:spPr/>
      <dgm:t>
        <a:bodyPr/>
        <a:lstStyle/>
        <a:p>
          <a:endParaRPr lang="en-US"/>
        </a:p>
      </dgm:t>
    </dgm:pt>
    <dgm:pt modelId="{DCD7288A-716C-4EE9-97D6-351DCAAEA954}" type="pres">
      <dgm:prSet presAssocID="{CE7F1E6B-9B6D-4A1F-BA0B-9A5E4EB7FA4B}" presName="root" presStyleCnt="0">
        <dgm:presLayoutVars>
          <dgm:dir/>
          <dgm:resizeHandles val="exact"/>
        </dgm:presLayoutVars>
      </dgm:prSet>
      <dgm:spPr/>
    </dgm:pt>
    <dgm:pt modelId="{16BF23A3-0180-4F73-887F-6C312526B8CF}" type="pres">
      <dgm:prSet presAssocID="{DD34E0EF-ED1F-456C-8A85-9E918A05DE5F}" presName="compNode" presStyleCnt="0"/>
      <dgm:spPr/>
    </dgm:pt>
    <dgm:pt modelId="{0EA8D3C0-E69E-484B-AF3C-6C853A282F5B}" type="pres">
      <dgm:prSet presAssocID="{DD34E0EF-ED1F-456C-8A85-9E918A05DE5F}" presName="bgRect" presStyleLbl="bgShp" presStyleIdx="0" presStyleCnt="5"/>
      <dgm:spPr/>
    </dgm:pt>
    <dgm:pt modelId="{8AD6CB9E-E433-458B-B09C-967E23BE56F0}" type="pres">
      <dgm:prSet presAssocID="{DD34E0EF-ED1F-456C-8A85-9E918A05DE5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oskop"/>
        </a:ext>
      </dgm:extLst>
    </dgm:pt>
    <dgm:pt modelId="{A4CB0530-9BA4-4CFA-A7D9-DBFBAE2E483D}" type="pres">
      <dgm:prSet presAssocID="{DD34E0EF-ED1F-456C-8A85-9E918A05DE5F}" presName="spaceRect" presStyleCnt="0"/>
      <dgm:spPr/>
    </dgm:pt>
    <dgm:pt modelId="{067F96EE-FD74-4780-856F-F7F94BBA2D08}" type="pres">
      <dgm:prSet presAssocID="{DD34E0EF-ED1F-456C-8A85-9E918A05DE5F}" presName="parTx" presStyleLbl="revTx" presStyleIdx="0" presStyleCnt="5">
        <dgm:presLayoutVars>
          <dgm:chMax val="0"/>
          <dgm:chPref val="0"/>
        </dgm:presLayoutVars>
      </dgm:prSet>
      <dgm:spPr/>
    </dgm:pt>
    <dgm:pt modelId="{0A1F3575-E358-472E-BF3E-B8D295FF79FF}" type="pres">
      <dgm:prSet presAssocID="{BC3188A0-93F1-402E-810E-8FCDB8635295}" presName="sibTrans" presStyleCnt="0"/>
      <dgm:spPr/>
    </dgm:pt>
    <dgm:pt modelId="{D83962AF-4E1C-486F-B96C-91CE9FDCA342}" type="pres">
      <dgm:prSet presAssocID="{3E294AA0-6CCD-4CF3-8AF3-2C773B03CE42}" presName="compNode" presStyleCnt="0"/>
      <dgm:spPr/>
    </dgm:pt>
    <dgm:pt modelId="{9125EC7F-BE34-4B87-BB06-BE6E0CBE1C1D}" type="pres">
      <dgm:prSet presAssocID="{3E294AA0-6CCD-4CF3-8AF3-2C773B03CE42}" presName="bgRect" presStyleLbl="bgShp" presStyleIdx="1" presStyleCnt="5"/>
      <dgm:spPr/>
    </dgm:pt>
    <dgm:pt modelId="{A3792858-5EA7-4EA2-AE81-8FAA792C15D2}" type="pres">
      <dgm:prSet presAssocID="{3E294AA0-6CCD-4CF3-8AF3-2C773B03CE4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e with hive"/>
        </a:ext>
      </dgm:extLst>
    </dgm:pt>
    <dgm:pt modelId="{9272E9D8-5C9D-4CBD-A1F3-C27BCBFAF21D}" type="pres">
      <dgm:prSet presAssocID="{3E294AA0-6CCD-4CF3-8AF3-2C773B03CE42}" presName="spaceRect" presStyleCnt="0"/>
      <dgm:spPr/>
    </dgm:pt>
    <dgm:pt modelId="{1F5931F5-8009-418F-AFA8-DDCB2A564023}" type="pres">
      <dgm:prSet presAssocID="{3E294AA0-6CCD-4CF3-8AF3-2C773B03CE42}" presName="parTx" presStyleLbl="revTx" presStyleIdx="1" presStyleCnt="5">
        <dgm:presLayoutVars>
          <dgm:chMax val="0"/>
          <dgm:chPref val="0"/>
        </dgm:presLayoutVars>
      </dgm:prSet>
      <dgm:spPr/>
    </dgm:pt>
    <dgm:pt modelId="{2A7938F0-A295-4D0C-AE32-62D6D00F02B4}" type="pres">
      <dgm:prSet presAssocID="{A4359916-F886-4CA3-88FB-0282C5D18E71}" presName="sibTrans" presStyleCnt="0"/>
      <dgm:spPr/>
    </dgm:pt>
    <dgm:pt modelId="{D3DBEDE6-3FC5-4D53-B240-6AFC78EF32C6}" type="pres">
      <dgm:prSet presAssocID="{72E00C25-36FB-4F12-ADE9-A3945144D6B4}" presName="compNode" presStyleCnt="0"/>
      <dgm:spPr/>
    </dgm:pt>
    <dgm:pt modelId="{EDECEB9D-97AD-4429-ACED-875221FA4801}" type="pres">
      <dgm:prSet presAssocID="{72E00C25-36FB-4F12-ADE9-A3945144D6B4}" presName="bgRect" presStyleLbl="bgShp" presStyleIdx="2" presStyleCnt="5"/>
      <dgm:spPr/>
    </dgm:pt>
    <dgm:pt modelId="{6CBAFD6D-A45B-4179-8EA3-E63511C76D58}" type="pres">
      <dgm:prSet presAssocID="{72E00C25-36FB-4F12-ADE9-A3945144D6B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86A45399-54D9-428C-9E0C-734CFF621542}" type="pres">
      <dgm:prSet presAssocID="{72E00C25-36FB-4F12-ADE9-A3945144D6B4}" presName="spaceRect" presStyleCnt="0"/>
      <dgm:spPr/>
    </dgm:pt>
    <dgm:pt modelId="{D4290112-E435-43D1-994D-157FB69C70DA}" type="pres">
      <dgm:prSet presAssocID="{72E00C25-36FB-4F12-ADE9-A3945144D6B4}" presName="parTx" presStyleLbl="revTx" presStyleIdx="2" presStyleCnt="5">
        <dgm:presLayoutVars>
          <dgm:chMax val="0"/>
          <dgm:chPref val="0"/>
        </dgm:presLayoutVars>
      </dgm:prSet>
      <dgm:spPr/>
    </dgm:pt>
    <dgm:pt modelId="{6E4F6AB3-FE33-430B-9880-D386ECB39113}" type="pres">
      <dgm:prSet presAssocID="{3054915B-384F-41F9-9E72-623C60D13709}" presName="sibTrans" presStyleCnt="0"/>
      <dgm:spPr/>
    </dgm:pt>
    <dgm:pt modelId="{5615D703-8CFD-4979-8C97-DAAD6039C77F}" type="pres">
      <dgm:prSet presAssocID="{52F937B7-B3E6-423D-93EB-EC33531C4835}" presName="compNode" presStyleCnt="0"/>
      <dgm:spPr/>
    </dgm:pt>
    <dgm:pt modelId="{98E1523B-AAAB-4FFF-8DD4-0726201ABB13}" type="pres">
      <dgm:prSet presAssocID="{52F937B7-B3E6-423D-93EB-EC33531C4835}" presName="bgRect" presStyleLbl="bgShp" presStyleIdx="3" presStyleCnt="5"/>
      <dgm:spPr/>
    </dgm:pt>
    <dgm:pt modelId="{1F626FBD-7505-45A5-BA57-C8BA6DC6F0C6}" type="pres">
      <dgm:prSet presAssocID="{52F937B7-B3E6-423D-93EB-EC33531C483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7F8BE39E-2A36-4572-82D6-7D3A1A874566}" type="pres">
      <dgm:prSet presAssocID="{52F937B7-B3E6-423D-93EB-EC33531C4835}" presName="spaceRect" presStyleCnt="0"/>
      <dgm:spPr/>
    </dgm:pt>
    <dgm:pt modelId="{58C0A512-F502-445A-A1E5-ADFAB4B395A2}" type="pres">
      <dgm:prSet presAssocID="{52F937B7-B3E6-423D-93EB-EC33531C4835}" presName="parTx" presStyleLbl="revTx" presStyleIdx="3" presStyleCnt="5">
        <dgm:presLayoutVars>
          <dgm:chMax val="0"/>
          <dgm:chPref val="0"/>
        </dgm:presLayoutVars>
      </dgm:prSet>
      <dgm:spPr/>
    </dgm:pt>
    <dgm:pt modelId="{C1FF611E-132B-46CE-9395-7F80075A8527}" type="pres">
      <dgm:prSet presAssocID="{2680C72D-A820-4647-8598-5AB4B1ED877B}" presName="sibTrans" presStyleCnt="0"/>
      <dgm:spPr/>
    </dgm:pt>
    <dgm:pt modelId="{BF9FB81F-9CA8-4A9A-BC34-4DFD440A5A03}" type="pres">
      <dgm:prSet presAssocID="{75C6B72C-44CD-48DF-A8F3-44ACF00474A1}" presName="compNode" presStyleCnt="0"/>
      <dgm:spPr/>
    </dgm:pt>
    <dgm:pt modelId="{AD68BF88-BAA1-46FD-9E5D-C67F7FA15EA6}" type="pres">
      <dgm:prSet presAssocID="{75C6B72C-44CD-48DF-A8F3-44ACF00474A1}" presName="bgRect" presStyleLbl="bgShp" presStyleIdx="4" presStyleCnt="5"/>
      <dgm:spPr/>
    </dgm:pt>
    <dgm:pt modelId="{FE234F3B-4C70-49E7-BC20-67EF1ECEF68C}" type="pres">
      <dgm:prSet presAssocID="{75C6B72C-44CD-48DF-A8F3-44ACF00474A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sessor"/>
        </a:ext>
      </dgm:extLst>
    </dgm:pt>
    <dgm:pt modelId="{3808B4C6-96DC-4727-A5B7-05AAA0CEBA7E}" type="pres">
      <dgm:prSet presAssocID="{75C6B72C-44CD-48DF-A8F3-44ACF00474A1}" presName="spaceRect" presStyleCnt="0"/>
      <dgm:spPr/>
    </dgm:pt>
    <dgm:pt modelId="{2DCD1703-56FD-4724-9BFB-E37957854EA2}" type="pres">
      <dgm:prSet presAssocID="{75C6B72C-44CD-48DF-A8F3-44ACF00474A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4EC9204-F210-4A10-92B7-5BA03988D46E}" type="presOf" srcId="{52F937B7-B3E6-423D-93EB-EC33531C4835}" destId="{58C0A512-F502-445A-A1E5-ADFAB4B395A2}" srcOrd="0" destOrd="0" presId="urn:microsoft.com/office/officeart/2018/2/layout/IconVerticalSolidList"/>
    <dgm:cxn modelId="{5DA9DA08-6214-4A42-B085-7652D4710E39}" srcId="{CE7F1E6B-9B6D-4A1F-BA0B-9A5E4EB7FA4B}" destId="{DD34E0EF-ED1F-456C-8A85-9E918A05DE5F}" srcOrd="0" destOrd="0" parTransId="{336EF7AF-326E-4EC4-AE02-675A46CC934C}" sibTransId="{BC3188A0-93F1-402E-810E-8FCDB8635295}"/>
    <dgm:cxn modelId="{8F37AA3D-23FC-4353-ABC3-D8D57FD85E61}" type="presOf" srcId="{72E00C25-36FB-4F12-ADE9-A3945144D6B4}" destId="{D4290112-E435-43D1-994D-157FB69C70DA}" srcOrd="0" destOrd="0" presId="urn:microsoft.com/office/officeart/2018/2/layout/IconVerticalSolidList"/>
    <dgm:cxn modelId="{A89F445C-6B4D-47C0-A284-9AE5ED865CC8}" type="presOf" srcId="{3E294AA0-6CCD-4CF3-8AF3-2C773B03CE42}" destId="{1F5931F5-8009-418F-AFA8-DDCB2A564023}" srcOrd="0" destOrd="0" presId="urn:microsoft.com/office/officeart/2018/2/layout/IconVerticalSolidList"/>
    <dgm:cxn modelId="{94991567-FDA4-47E6-B6AF-97C5C8DF424F}" type="presOf" srcId="{DD34E0EF-ED1F-456C-8A85-9E918A05DE5F}" destId="{067F96EE-FD74-4780-856F-F7F94BBA2D08}" srcOrd="0" destOrd="0" presId="urn:microsoft.com/office/officeart/2018/2/layout/IconVerticalSolidList"/>
    <dgm:cxn modelId="{CD535093-5C2C-4840-ABB9-0C75A904A79D}" srcId="{CE7F1E6B-9B6D-4A1F-BA0B-9A5E4EB7FA4B}" destId="{52F937B7-B3E6-423D-93EB-EC33531C4835}" srcOrd="3" destOrd="0" parTransId="{C6F01530-DFDC-4CAD-8117-3AE77438DE78}" sibTransId="{2680C72D-A820-4647-8598-5AB4B1ED877B}"/>
    <dgm:cxn modelId="{0D933299-39B7-466A-97CE-818181D7B0C7}" srcId="{CE7F1E6B-9B6D-4A1F-BA0B-9A5E4EB7FA4B}" destId="{75C6B72C-44CD-48DF-A8F3-44ACF00474A1}" srcOrd="4" destOrd="0" parTransId="{BC3EDD64-03E6-414D-B732-75B6CDFA49B0}" sibTransId="{416D755C-7C45-402F-9BBF-B5F3D509978A}"/>
    <dgm:cxn modelId="{3A51FFA3-FA1A-4F84-A146-E56081324170}" srcId="{CE7F1E6B-9B6D-4A1F-BA0B-9A5E4EB7FA4B}" destId="{3E294AA0-6CCD-4CF3-8AF3-2C773B03CE42}" srcOrd="1" destOrd="0" parTransId="{E3063161-863C-4F13-A14D-820E82BB69CF}" sibTransId="{A4359916-F886-4CA3-88FB-0282C5D18E71}"/>
    <dgm:cxn modelId="{3695ACBE-C2BE-4277-B57B-E473442FA04B}" srcId="{CE7F1E6B-9B6D-4A1F-BA0B-9A5E4EB7FA4B}" destId="{72E00C25-36FB-4F12-ADE9-A3945144D6B4}" srcOrd="2" destOrd="0" parTransId="{AD625B91-DB23-4ACD-A283-AE50E318057C}" sibTransId="{3054915B-384F-41F9-9E72-623C60D13709}"/>
    <dgm:cxn modelId="{BC8FA2ED-8F97-4E30-AF24-0B92C417A56C}" type="presOf" srcId="{75C6B72C-44CD-48DF-A8F3-44ACF00474A1}" destId="{2DCD1703-56FD-4724-9BFB-E37957854EA2}" srcOrd="0" destOrd="0" presId="urn:microsoft.com/office/officeart/2018/2/layout/IconVerticalSolidList"/>
    <dgm:cxn modelId="{69534CFE-4C46-428D-9BFE-92EBACF8ED44}" type="presOf" srcId="{CE7F1E6B-9B6D-4A1F-BA0B-9A5E4EB7FA4B}" destId="{DCD7288A-716C-4EE9-97D6-351DCAAEA954}" srcOrd="0" destOrd="0" presId="urn:microsoft.com/office/officeart/2018/2/layout/IconVerticalSolidList"/>
    <dgm:cxn modelId="{64AAA300-26E1-45CE-885F-AACBB5D4C17F}" type="presParOf" srcId="{DCD7288A-716C-4EE9-97D6-351DCAAEA954}" destId="{16BF23A3-0180-4F73-887F-6C312526B8CF}" srcOrd="0" destOrd="0" presId="urn:microsoft.com/office/officeart/2018/2/layout/IconVerticalSolidList"/>
    <dgm:cxn modelId="{2E6EB630-50F6-4933-940D-41A4BE30FF16}" type="presParOf" srcId="{16BF23A3-0180-4F73-887F-6C312526B8CF}" destId="{0EA8D3C0-E69E-484B-AF3C-6C853A282F5B}" srcOrd="0" destOrd="0" presId="urn:microsoft.com/office/officeart/2018/2/layout/IconVerticalSolidList"/>
    <dgm:cxn modelId="{AB566B87-25AA-464A-B1EB-D616670616C2}" type="presParOf" srcId="{16BF23A3-0180-4F73-887F-6C312526B8CF}" destId="{8AD6CB9E-E433-458B-B09C-967E23BE56F0}" srcOrd="1" destOrd="0" presId="urn:microsoft.com/office/officeart/2018/2/layout/IconVerticalSolidList"/>
    <dgm:cxn modelId="{1421B2D8-0E89-45BF-AF6C-AA7CDEFE142D}" type="presParOf" srcId="{16BF23A3-0180-4F73-887F-6C312526B8CF}" destId="{A4CB0530-9BA4-4CFA-A7D9-DBFBAE2E483D}" srcOrd="2" destOrd="0" presId="urn:microsoft.com/office/officeart/2018/2/layout/IconVerticalSolidList"/>
    <dgm:cxn modelId="{4C9C1907-F2E0-4157-8CF6-47A9BDB17E2A}" type="presParOf" srcId="{16BF23A3-0180-4F73-887F-6C312526B8CF}" destId="{067F96EE-FD74-4780-856F-F7F94BBA2D08}" srcOrd="3" destOrd="0" presId="urn:microsoft.com/office/officeart/2018/2/layout/IconVerticalSolidList"/>
    <dgm:cxn modelId="{4C0125D7-60A5-433E-8F64-1EF75A083111}" type="presParOf" srcId="{DCD7288A-716C-4EE9-97D6-351DCAAEA954}" destId="{0A1F3575-E358-472E-BF3E-B8D295FF79FF}" srcOrd="1" destOrd="0" presId="urn:microsoft.com/office/officeart/2018/2/layout/IconVerticalSolidList"/>
    <dgm:cxn modelId="{BDE8D635-F0FF-42C6-AE75-61D4DC6CA43B}" type="presParOf" srcId="{DCD7288A-716C-4EE9-97D6-351DCAAEA954}" destId="{D83962AF-4E1C-486F-B96C-91CE9FDCA342}" srcOrd="2" destOrd="0" presId="urn:microsoft.com/office/officeart/2018/2/layout/IconVerticalSolidList"/>
    <dgm:cxn modelId="{92913772-45BE-4425-BDD6-4C67BE8A17F8}" type="presParOf" srcId="{D83962AF-4E1C-486F-B96C-91CE9FDCA342}" destId="{9125EC7F-BE34-4B87-BB06-BE6E0CBE1C1D}" srcOrd="0" destOrd="0" presId="urn:microsoft.com/office/officeart/2018/2/layout/IconVerticalSolidList"/>
    <dgm:cxn modelId="{07B0738F-6C2A-4D71-9A37-A6B4B3C5D0CE}" type="presParOf" srcId="{D83962AF-4E1C-486F-B96C-91CE9FDCA342}" destId="{A3792858-5EA7-4EA2-AE81-8FAA792C15D2}" srcOrd="1" destOrd="0" presId="urn:microsoft.com/office/officeart/2018/2/layout/IconVerticalSolidList"/>
    <dgm:cxn modelId="{25D23282-6FFA-4E97-8BBC-BEFEE0AC353E}" type="presParOf" srcId="{D83962AF-4E1C-486F-B96C-91CE9FDCA342}" destId="{9272E9D8-5C9D-4CBD-A1F3-C27BCBFAF21D}" srcOrd="2" destOrd="0" presId="urn:microsoft.com/office/officeart/2018/2/layout/IconVerticalSolidList"/>
    <dgm:cxn modelId="{6D57F142-76F8-49D8-A74C-B5C52F97D5AB}" type="presParOf" srcId="{D83962AF-4E1C-486F-B96C-91CE9FDCA342}" destId="{1F5931F5-8009-418F-AFA8-DDCB2A564023}" srcOrd="3" destOrd="0" presId="urn:microsoft.com/office/officeart/2018/2/layout/IconVerticalSolidList"/>
    <dgm:cxn modelId="{B53519BA-045B-4BD5-A222-2F1F8C58385A}" type="presParOf" srcId="{DCD7288A-716C-4EE9-97D6-351DCAAEA954}" destId="{2A7938F0-A295-4D0C-AE32-62D6D00F02B4}" srcOrd="3" destOrd="0" presId="urn:microsoft.com/office/officeart/2018/2/layout/IconVerticalSolidList"/>
    <dgm:cxn modelId="{69DEA5F6-D653-4EB3-A44A-7817FAD6B358}" type="presParOf" srcId="{DCD7288A-716C-4EE9-97D6-351DCAAEA954}" destId="{D3DBEDE6-3FC5-4D53-B240-6AFC78EF32C6}" srcOrd="4" destOrd="0" presId="urn:microsoft.com/office/officeart/2018/2/layout/IconVerticalSolidList"/>
    <dgm:cxn modelId="{8857854D-5A41-4C97-BD2D-930069B997CB}" type="presParOf" srcId="{D3DBEDE6-3FC5-4D53-B240-6AFC78EF32C6}" destId="{EDECEB9D-97AD-4429-ACED-875221FA4801}" srcOrd="0" destOrd="0" presId="urn:microsoft.com/office/officeart/2018/2/layout/IconVerticalSolidList"/>
    <dgm:cxn modelId="{A413AA59-28B8-4048-969F-7C6AA5786DC8}" type="presParOf" srcId="{D3DBEDE6-3FC5-4D53-B240-6AFC78EF32C6}" destId="{6CBAFD6D-A45B-4179-8EA3-E63511C76D58}" srcOrd="1" destOrd="0" presId="urn:microsoft.com/office/officeart/2018/2/layout/IconVerticalSolidList"/>
    <dgm:cxn modelId="{3365FBCD-C20C-4060-B380-1075C77E17BC}" type="presParOf" srcId="{D3DBEDE6-3FC5-4D53-B240-6AFC78EF32C6}" destId="{86A45399-54D9-428C-9E0C-734CFF621542}" srcOrd="2" destOrd="0" presId="urn:microsoft.com/office/officeart/2018/2/layout/IconVerticalSolidList"/>
    <dgm:cxn modelId="{21AFE187-CC61-405C-8141-55ADA7218EAA}" type="presParOf" srcId="{D3DBEDE6-3FC5-4D53-B240-6AFC78EF32C6}" destId="{D4290112-E435-43D1-994D-157FB69C70DA}" srcOrd="3" destOrd="0" presId="urn:microsoft.com/office/officeart/2018/2/layout/IconVerticalSolidList"/>
    <dgm:cxn modelId="{C4AD88EC-2183-4BC2-AC5E-94A25B7F6D14}" type="presParOf" srcId="{DCD7288A-716C-4EE9-97D6-351DCAAEA954}" destId="{6E4F6AB3-FE33-430B-9880-D386ECB39113}" srcOrd="5" destOrd="0" presId="urn:microsoft.com/office/officeart/2018/2/layout/IconVerticalSolidList"/>
    <dgm:cxn modelId="{575BFC69-ED94-4D11-B0F0-CC86E2F62D8E}" type="presParOf" srcId="{DCD7288A-716C-4EE9-97D6-351DCAAEA954}" destId="{5615D703-8CFD-4979-8C97-DAAD6039C77F}" srcOrd="6" destOrd="0" presId="urn:microsoft.com/office/officeart/2018/2/layout/IconVerticalSolidList"/>
    <dgm:cxn modelId="{D2151245-70C8-429B-BEDB-01CAF61F651B}" type="presParOf" srcId="{5615D703-8CFD-4979-8C97-DAAD6039C77F}" destId="{98E1523B-AAAB-4FFF-8DD4-0726201ABB13}" srcOrd="0" destOrd="0" presId="urn:microsoft.com/office/officeart/2018/2/layout/IconVerticalSolidList"/>
    <dgm:cxn modelId="{C5ECB84E-FD35-4DEA-AED0-558531BFE984}" type="presParOf" srcId="{5615D703-8CFD-4979-8C97-DAAD6039C77F}" destId="{1F626FBD-7505-45A5-BA57-C8BA6DC6F0C6}" srcOrd="1" destOrd="0" presId="urn:microsoft.com/office/officeart/2018/2/layout/IconVerticalSolidList"/>
    <dgm:cxn modelId="{8DC6D11B-BAB1-4263-BB29-618949A37084}" type="presParOf" srcId="{5615D703-8CFD-4979-8C97-DAAD6039C77F}" destId="{7F8BE39E-2A36-4572-82D6-7D3A1A874566}" srcOrd="2" destOrd="0" presId="urn:microsoft.com/office/officeart/2018/2/layout/IconVerticalSolidList"/>
    <dgm:cxn modelId="{8A6CCEF7-277D-46B6-BE52-3E83F3829B89}" type="presParOf" srcId="{5615D703-8CFD-4979-8C97-DAAD6039C77F}" destId="{58C0A512-F502-445A-A1E5-ADFAB4B395A2}" srcOrd="3" destOrd="0" presId="urn:microsoft.com/office/officeart/2018/2/layout/IconVerticalSolidList"/>
    <dgm:cxn modelId="{28DF333E-831E-4236-A407-A6BFBC07B5AC}" type="presParOf" srcId="{DCD7288A-716C-4EE9-97D6-351DCAAEA954}" destId="{C1FF611E-132B-46CE-9395-7F80075A8527}" srcOrd="7" destOrd="0" presId="urn:microsoft.com/office/officeart/2018/2/layout/IconVerticalSolidList"/>
    <dgm:cxn modelId="{48864B53-3E78-4717-BA8F-16C4D6911837}" type="presParOf" srcId="{DCD7288A-716C-4EE9-97D6-351DCAAEA954}" destId="{BF9FB81F-9CA8-4A9A-BC34-4DFD440A5A03}" srcOrd="8" destOrd="0" presId="urn:microsoft.com/office/officeart/2018/2/layout/IconVerticalSolidList"/>
    <dgm:cxn modelId="{3DB6DFE2-409A-4FFC-AB56-4A9ED859E14C}" type="presParOf" srcId="{BF9FB81F-9CA8-4A9A-BC34-4DFD440A5A03}" destId="{AD68BF88-BAA1-46FD-9E5D-C67F7FA15EA6}" srcOrd="0" destOrd="0" presId="urn:microsoft.com/office/officeart/2018/2/layout/IconVerticalSolidList"/>
    <dgm:cxn modelId="{433281F7-6294-409C-AAB6-7AC94DEA3DA1}" type="presParOf" srcId="{BF9FB81F-9CA8-4A9A-BC34-4DFD440A5A03}" destId="{FE234F3B-4C70-49E7-BC20-67EF1ECEF68C}" srcOrd="1" destOrd="0" presId="urn:microsoft.com/office/officeart/2018/2/layout/IconVerticalSolidList"/>
    <dgm:cxn modelId="{83331499-6059-4D4F-AA23-F2B69C299ECE}" type="presParOf" srcId="{BF9FB81F-9CA8-4A9A-BC34-4DFD440A5A03}" destId="{3808B4C6-96DC-4727-A5B7-05AAA0CEBA7E}" srcOrd="2" destOrd="0" presId="urn:microsoft.com/office/officeart/2018/2/layout/IconVerticalSolidList"/>
    <dgm:cxn modelId="{182D3051-10BB-46B5-A5D5-4FB92F4D8E81}" type="presParOf" srcId="{BF9FB81F-9CA8-4A9A-BC34-4DFD440A5A03}" destId="{2DCD1703-56FD-4724-9BFB-E37957854EA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FC2A7-9D20-4862-9BFA-A5C3EDF87558}">
      <dsp:nvSpPr>
        <dsp:cNvPr id="0" name=""/>
        <dsp:cNvSpPr/>
      </dsp:nvSpPr>
      <dsp:spPr>
        <a:xfrm>
          <a:off x="0" y="211003"/>
          <a:ext cx="6172199" cy="385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031" tIns="354076" rIns="479031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700" kern="1200" dirty="0"/>
            <a:t>Forberedelsesdag engelsk: tirsdag 19.mai</a:t>
          </a:r>
          <a:endParaRPr lang="en-US" sz="1700" kern="1200" dirty="0"/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700" kern="1200" dirty="0"/>
            <a:t>Eksamen engelsk: onsdag 20.mai </a:t>
          </a:r>
          <a:endParaRPr lang="en-US" sz="1700" kern="1200" dirty="0"/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700" kern="1200" dirty="0"/>
            <a:t>Forberedelsesdag bokmål/sidemål: onsdag 20.mai</a:t>
          </a:r>
          <a:endParaRPr lang="en-US" sz="1700" kern="1200" dirty="0"/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700" kern="1200" dirty="0"/>
            <a:t>Eksamen bokmål: torsdag 21.mai </a:t>
          </a:r>
          <a:endParaRPr lang="en-US" sz="1700" kern="1200" dirty="0"/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700" kern="1200" dirty="0"/>
            <a:t>Eksamen sidemål: fredag 22.mai</a:t>
          </a:r>
          <a:endParaRPr lang="en-US" sz="1700" kern="1200" dirty="0"/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700" kern="1200" dirty="0"/>
            <a:t>Forberedelsesdag matematikk: fredag 22.mai         (pga. andre pinsedag mandag 25. mai)</a:t>
          </a:r>
          <a:endParaRPr lang="en-US" sz="1700" kern="1200" dirty="0"/>
        </a:p>
      </dsp:txBody>
      <dsp:txXfrm>
        <a:off x="0" y="211003"/>
        <a:ext cx="6172199" cy="3855600"/>
      </dsp:txXfrm>
    </dsp:sp>
    <dsp:sp modelId="{BD1A9583-735A-466E-A8AC-1A3AB73BBE79}">
      <dsp:nvSpPr>
        <dsp:cNvPr id="0" name=""/>
        <dsp:cNvSpPr/>
      </dsp:nvSpPr>
      <dsp:spPr>
        <a:xfrm>
          <a:off x="308610" y="100076"/>
          <a:ext cx="4320540" cy="3618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b-NO" sz="1700" b="1" kern="1200"/>
            <a:t>Uke 21: </a:t>
          </a:r>
          <a:endParaRPr lang="en-US" sz="1700" kern="1200"/>
        </a:p>
      </dsp:txBody>
      <dsp:txXfrm>
        <a:off x="326274" y="117740"/>
        <a:ext cx="4285212" cy="326518"/>
      </dsp:txXfrm>
    </dsp:sp>
    <dsp:sp modelId="{021248B2-F683-45D3-8B57-26C433360AAD}">
      <dsp:nvSpPr>
        <dsp:cNvPr id="0" name=""/>
        <dsp:cNvSpPr/>
      </dsp:nvSpPr>
      <dsp:spPr>
        <a:xfrm>
          <a:off x="0" y="4409323"/>
          <a:ext cx="6172199" cy="7898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031" tIns="354076" rIns="479031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700" kern="1200"/>
            <a:t>Eksamen i matematikk: tirsdag 26.mai </a:t>
          </a:r>
          <a:endParaRPr lang="en-US" sz="1700" kern="1200"/>
        </a:p>
      </dsp:txBody>
      <dsp:txXfrm>
        <a:off x="0" y="4409323"/>
        <a:ext cx="6172199" cy="789862"/>
      </dsp:txXfrm>
    </dsp:sp>
    <dsp:sp modelId="{207D004B-5EED-442D-B6A5-75B4CBA3DA6F}">
      <dsp:nvSpPr>
        <dsp:cNvPr id="0" name=""/>
        <dsp:cNvSpPr/>
      </dsp:nvSpPr>
      <dsp:spPr>
        <a:xfrm>
          <a:off x="308610" y="4158403"/>
          <a:ext cx="4320540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b-NO" sz="1700" b="1" kern="1200"/>
            <a:t>Uke 22: </a:t>
          </a:r>
          <a:endParaRPr lang="en-US" sz="1700" kern="1200"/>
        </a:p>
      </dsp:txBody>
      <dsp:txXfrm>
        <a:off x="333108" y="4182901"/>
        <a:ext cx="4271544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8D3C0-E69E-484B-AF3C-6C853A282F5B}">
      <dsp:nvSpPr>
        <dsp:cNvPr id="0" name=""/>
        <dsp:cNvSpPr/>
      </dsp:nvSpPr>
      <dsp:spPr>
        <a:xfrm>
          <a:off x="0" y="3399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D6CB9E-E433-458B-B09C-967E23BE56F0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F96EE-FD74-4780-856F-F7F94BBA2D08}">
      <dsp:nvSpPr>
        <dsp:cNvPr id="0" name=""/>
        <dsp:cNvSpPr/>
      </dsp:nvSpPr>
      <dsp:spPr>
        <a:xfrm>
          <a:off x="836323" y="3399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/>
            <a:t>Behovet må dokumenteres fra lege/PPT</a:t>
          </a:r>
          <a:endParaRPr lang="en-US" sz="1700" kern="1200"/>
        </a:p>
      </dsp:txBody>
      <dsp:txXfrm>
        <a:off x="836323" y="3399"/>
        <a:ext cx="9679276" cy="724089"/>
      </dsp:txXfrm>
    </dsp:sp>
    <dsp:sp modelId="{9125EC7F-BE34-4B87-BB06-BE6E0CBE1C1D}">
      <dsp:nvSpPr>
        <dsp:cNvPr id="0" name=""/>
        <dsp:cNvSpPr/>
      </dsp:nvSpPr>
      <dsp:spPr>
        <a:xfrm>
          <a:off x="0" y="908511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792858-5EA7-4EA2-AE81-8FAA792C15D2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931F5-8009-418F-AFA8-DDCB2A564023}">
      <dsp:nvSpPr>
        <dsp:cNvPr id="0" name=""/>
        <dsp:cNvSpPr/>
      </dsp:nvSpPr>
      <dsp:spPr>
        <a:xfrm>
          <a:off x="836323" y="908511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/>
            <a:t>Elever med eksempelvis pollen-allergi eller vedtak om individuelt tilrettelagt opplæring (ITO)</a:t>
          </a:r>
          <a:endParaRPr lang="en-US" sz="1700" kern="1200"/>
        </a:p>
      </dsp:txBody>
      <dsp:txXfrm>
        <a:off x="836323" y="908511"/>
        <a:ext cx="9679276" cy="724089"/>
      </dsp:txXfrm>
    </dsp:sp>
    <dsp:sp modelId="{EDECEB9D-97AD-4429-ACED-875221FA4801}">
      <dsp:nvSpPr>
        <dsp:cNvPr id="0" name=""/>
        <dsp:cNvSpPr/>
      </dsp:nvSpPr>
      <dsp:spPr>
        <a:xfrm>
          <a:off x="0" y="1813624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AFD6D-A45B-4179-8EA3-E63511C76D58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90112-E435-43D1-994D-157FB69C70DA}">
      <dsp:nvSpPr>
        <dsp:cNvPr id="0" name=""/>
        <dsp:cNvSpPr/>
      </dsp:nvSpPr>
      <dsp:spPr>
        <a:xfrm>
          <a:off x="836323" y="1813624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/>
            <a:t>Oftest søkt om: forlenget tid på eksamen (60 minutter) og opplesing av oppgaveteksten. </a:t>
          </a:r>
          <a:endParaRPr lang="en-US" sz="1700" kern="1200"/>
        </a:p>
      </dsp:txBody>
      <dsp:txXfrm>
        <a:off x="836323" y="1813624"/>
        <a:ext cx="9679276" cy="724089"/>
      </dsp:txXfrm>
    </dsp:sp>
    <dsp:sp modelId="{98E1523B-AAAB-4FFF-8DD4-0726201ABB13}">
      <dsp:nvSpPr>
        <dsp:cNvPr id="0" name=""/>
        <dsp:cNvSpPr/>
      </dsp:nvSpPr>
      <dsp:spPr>
        <a:xfrm>
          <a:off x="0" y="2718736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626FBD-7505-45A5-BA57-C8BA6DC6F0C6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C0A512-F502-445A-A1E5-ADFAB4B395A2}">
      <dsp:nvSpPr>
        <dsp:cNvPr id="0" name=""/>
        <dsp:cNvSpPr/>
      </dsp:nvSpPr>
      <dsp:spPr>
        <a:xfrm>
          <a:off x="836323" y="2718736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Eleven skal trene på dette før eksamen. Lurt å søke før heldagsprøver – mulighet til å få erfaring med tilretteleggingen. </a:t>
          </a:r>
          <a:endParaRPr lang="en-US" sz="1700" kern="1200" dirty="0"/>
        </a:p>
      </dsp:txBody>
      <dsp:txXfrm>
        <a:off x="836323" y="2718736"/>
        <a:ext cx="9679276" cy="724089"/>
      </dsp:txXfrm>
    </dsp:sp>
    <dsp:sp modelId="{AD68BF88-BAA1-46FD-9E5D-C67F7FA15EA6}">
      <dsp:nvSpPr>
        <dsp:cNvPr id="0" name=""/>
        <dsp:cNvSpPr/>
      </dsp:nvSpPr>
      <dsp:spPr>
        <a:xfrm>
          <a:off x="0" y="3623848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34F3B-4C70-49E7-BC20-67EF1ECEF68C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D1703-56FD-4724-9BFB-E37957854EA2}">
      <dsp:nvSpPr>
        <dsp:cNvPr id="0" name=""/>
        <dsp:cNvSpPr/>
      </dsp:nvSpPr>
      <dsp:spPr>
        <a:xfrm>
          <a:off x="836323" y="3623848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Lenke til søknadsskjema ligger på skolens hjemmeside – innlogging med bank-ID</a:t>
          </a:r>
          <a:endParaRPr lang="en-US" sz="1700" kern="1200" dirty="0"/>
        </a:p>
      </dsp:txBody>
      <dsp:txXfrm>
        <a:off x="836323" y="3623848"/>
        <a:ext cx="9679276" cy="724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576996CD-C051-524E-B0EC-F7D3DAFC406C}" type="datetimeFigureOut">
              <a:rPr lang="nb-NO" smtClean="0"/>
              <a:pPr/>
              <a:t>14.01.2026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7DA70C78-173F-D64A-A73A-E7995BB9F68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slo Sans Office" panose="02000000000000000000" pitchFamily="2" charset="77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8403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positiv log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14.01.2026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6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14.01.2026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98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14.01.2026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625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14.01.2026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381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14.01.2026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579C4266-3D6E-7E4E-B7F9-0C8B755D7C96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</p:spTree>
    <p:extLst>
      <p:ext uri="{BB962C8B-B14F-4D97-AF65-F5344CB8AC3E}">
        <p14:creationId xmlns:p14="http://schemas.microsoft.com/office/powerpoint/2010/main" val="2431862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14.01.2026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</p:spTree>
    <p:extLst>
      <p:ext uri="{BB962C8B-B14F-4D97-AF65-F5344CB8AC3E}">
        <p14:creationId xmlns:p14="http://schemas.microsoft.com/office/powerpoint/2010/main" val="819558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solidFill>
            <a:schemeClr val="accent5"/>
          </a:solidFill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14.01.2026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</p:spTree>
    <p:extLst>
      <p:ext uri="{BB962C8B-B14F-4D97-AF65-F5344CB8AC3E}">
        <p14:creationId xmlns:p14="http://schemas.microsoft.com/office/powerpoint/2010/main" val="2714187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B43634-C765-4EFC-82E6-62176DAD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0AEE8A-016C-4D4D-9106-B8F3311D4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E30B89D-564D-4643-A371-DB2476ABF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0328C2A-9A6A-473F-AB32-A0541A13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D1-7822-427B-97AA-82E017ADBCA1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7DD96-849A-473B-8F06-37AC266B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AB257-2E24-4DFD-B84E-740A41FB9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EAE-8E7F-454B-8422-4467BB1205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3263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6C3E-59B3-48EE-B3C1-E83E02A99E89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AA96-8331-41A9-88AF-F4E0A968E09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2964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6C3E-59B3-48EE-B3C1-E83E02A99E89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AA96-8331-41A9-88AF-F4E0A968E09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090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6C3E-59B3-48EE-B3C1-E83E02A99E89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AA96-8331-41A9-88AF-F4E0A968E09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40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rø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641A862-612A-7D45-A0ED-07030570FC13}" type="datetime1">
              <a:rPr lang="nb-NO" smtClean="0"/>
              <a:t>14.01.2026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52000" y="40608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4EAEAEB-6DF7-6A4F-99C1-D8CA6540DCF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rød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2FAEAD23-FAD7-4841-BE65-85F2454506ED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945BE277-8316-AA4A-903E-0467DFF876E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4E30A091-4497-6D48-9BB1-0A4FE63E95F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D00B0C00-F1E5-724F-B2AB-7C56B0558567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F0A8EA78-DA38-4F47-882D-3E1A586A60D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00FAC5D-E484-744A-90E0-E8F6455D544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0B0EA588-7ECB-134C-81C5-21C16A0DAD5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AD392E8-244B-2442-9126-2B04DDAA9526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0969B624-B3E0-274C-B305-953CEEFC7348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10462F6F-098B-EE4F-A301-C663C1B5A4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BF6EEB64-9278-6447-920B-FAF70C2667E3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0C1241C-264A-B641-A5A8-E37C85AD535A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636B94C-4E9D-0D48-AF73-9A885757421C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0619621B-4AE6-494C-BFDB-EC976AB99630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F775C7C1-CCDF-3542-B096-04BF92337196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822E4D7E-9969-9442-B502-ED6C4145CDDC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621566D6-5F91-984C-B8FF-24CD3046F76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0F61C55C-35B7-5449-8E60-6703109887B0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BFA1862D-D875-1C47-ADB0-C59F891176E2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EA7BB717-6809-D547-AA9B-F277142A420B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467EB79D-36F4-F84E-9924-35D09D00959D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6C1B5BBB-3139-754A-AD49-0346BEB1593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8FFAE170-99D3-F045-A1C4-BA4BD3D0CD9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A9D1E7D5-6B55-DC42-B2C2-332DF4DDF25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ECB3C235-C569-854E-9A3D-21ECED99D1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817A38E0-5F44-8D43-8BAB-F1F424BF91DC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1FCA8AC0-1D35-BB4F-A199-6BD5B0286FB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8B36AC7D-FD6D-9444-86AA-1784CE54ED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8B4D38FE-EAA9-1B41-A8FE-4B46CC8ABEB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4633755C-59EE-FC48-811E-C061DE5BCE1B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E408B5AB-04E0-DE4E-BE23-5B7E51767A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265E1474-0F20-EA4A-9C55-1D6A43B9C3AB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2B742B97-4D8E-2D42-887E-7804075E1AC3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F335B4E3-DD91-8A46-A3AD-731EE9FEE8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3845BD3D-0864-D946-B9A7-8B2125DF7D05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307A8107-8B72-2346-A312-2D4FCAB3FF2E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F32FCDCD-3547-504B-8CFD-2E6049536DEC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98120869-9D10-9F4F-B63B-41A7B31CC534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C0496A06-35BD-7A42-9A91-63F77AFD80A4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24F1957A-5A06-F94F-BB8D-DF9138E3FBD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9B5DCB3-1C16-E643-873E-3E8DE32AC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03BE5D87-60DD-FE47-ADC5-BFEEE1C0CB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A06EE499-D5C1-5249-99BF-5477AA5773D3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CEBE12AC-11FE-9449-8670-2AA33F86AFE2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97BECD0-8B8E-CB48-9394-25A5B458EBC4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1DD825C0-80B0-054E-B9BF-68F610AB8F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590E6BA3-9E31-9640-80C1-2FE00A0D278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80B8FD9F-0C46-BB40-A9D0-847CCC5F96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8D5F40B7-E123-E94A-8A10-C14A8FAB08BE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BE300D95-934C-FA45-807A-B45726BE68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9000F2FD-6671-4B43-AB6C-9A5183C6C1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1044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6C3E-59B3-48EE-B3C1-E83E02A99E89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AA96-8331-41A9-88AF-F4E0A968E09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8623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6C3E-59B3-48EE-B3C1-E83E02A99E89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AA96-8331-41A9-88AF-F4E0A968E09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9794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6C3E-59B3-48EE-B3C1-E83E02A99E89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AA96-8331-41A9-88AF-F4E0A968E09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6757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6C3E-59B3-48EE-B3C1-E83E02A99E89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AA96-8331-41A9-88AF-F4E0A968E09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33663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6C3E-59B3-48EE-B3C1-E83E02A99E89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AA96-8331-41A9-88AF-F4E0A968E09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0422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6C3E-59B3-48EE-B3C1-E83E02A99E89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AA96-8331-41A9-88AF-F4E0A968E09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689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6C3E-59B3-48EE-B3C1-E83E02A99E89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AA96-8331-41A9-88AF-F4E0A968E09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92112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6C3E-59B3-48EE-B3C1-E83E02A99E89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AA96-8331-41A9-88AF-F4E0A968E09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69077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tel og innhold med Osloskol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1299928" y="1604434"/>
            <a:ext cx="10367433" cy="47117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701" y="6375364"/>
            <a:ext cx="976363" cy="337352"/>
          </a:xfrm>
          <a:prstGeom prst="rect">
            <a:avLst/>
          </a:prstGeom>
        </p:spPr>
      </p:pic>
      <p:sp>
        <p:nvSpPr>
          <p:cNvPr id="14" name="Tittel 1"/>
          <p:cNvSpPr>
            <a:spLocks noGrp="1"/>
          </p:cNvSpPr>
          <p:nvPr>
            <p:ph type="title"/>
          </p:nvPr>
        </p:nvSpPr>
        <p:spPr>
          <a:xfrm>
            <a:off x="1299928" y="262755"/>
            <a:ext cx="10363201" cy="1209524"/>
          </a:xfrm>
        </p:spPr>
        <p:txBody>
          <a:bodyPr anchor="ctr"/>
          <a:lstStyle>
            <a:lvl1pPr>
              <a:defRPr sz="2100" baseline="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62382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e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-751" y="1464040"/>
            <a:ext cx="12218955" cy="5395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94799" y="3909057"/>
            <a:ext cx="10347928" cy="85893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1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294801" y="4899371"/>
            <a:ext cx="10352647" cy="64807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050" baseline="0">
                <a:solidFill>
                  <a:schemeClr val="bg1"/>
                </a:solidFill>
              </a:defRPr>
            </a:lvl1pPr>
            <a:lvl2pPr marL="2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legge til en undertittel</a:t>
            </a:r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705" y="5813581"/>
            <a:ext cx="12230705" cy="1044420"/>
          </a:xfrm>
          <a:prstGeom prst="rect">
            <a:avLst/>
          </a:prstGeom>
        </p:spPr>
      </p:pic>
      <p:sp>
        <p:nvSpPr>
          <p:cNvPr id="11" name="Plassholder for dato 14"/>
          <p:cNvSpPr txBox="1">
            <a:spLocks/>
          </p:cNvSpPr>
          <p:nvPr userDrawn="1"/>
        </p:nvSpPr>
        <p:spPr>
          <a:xfrm>
            <a:off x="10594283" y="1028704"/>
            <a:ext cx="1055852" cy="158529"/>
          </a:xfrm>
          <a:prstGeom prst="rect">
            <a:avLst/>
          </a:prstGeom>
        </p:spPr>
        <p:txBody>
          <a:bodyPr vert="horz" lIns="51435" tIns="25718" rIns="0" bIns="25718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401A2A-EA9E-4009-BB29-E98453A213B6}" type="datetimeFigureOut">
              <a:rPr lang="nb-NO" sz="675" smtClean="0">
                <a:solidFill>
                  <a:schemeClr val="bg2">
                    <a:lumMod val="50000"/>
                  </a:schemeClr>
                </a:solidFill>
              </a:rPr>
              <a:pPr algn="r"/>
              <a:t>14.01.2026</a:t>
            </a:fld>
            <a:endParaRPr lang="nb-NO" sz="675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1294800" y="796431"/>
            <a:ext cx="9217693" cy="390801"/>
          </a:xfrm>
        </p:spPr>
        <p:txBody>
          <a:bodyPr lIns="90000" tIns="46800" bIns="46800">
            <a:noAutofit/>
          </a:bodyPr>
          <a:lstStyle>
            <a:lvl1pPr marL="0" indent="0">
              <a:buNone/>
              <a:defRPr sz="788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/>
              <a:t>Skolenavn/avd. settes inn her</a:t>
            </a:r>
          </a:p>
        </p:txBody>
      </p:sp>
    </p:spTree>
    <p:extLst>
      <p:ext uri="{BB962C8B-B14F-4D97-AF65-F5344CB8AC3E}">
        <p14:creationId xmlns:p14="http://schemas.microsoft.com/office/powerpoint/2010/main" val="302031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1600" y="40608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14.01.2026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301E017-7600-CA46-92E0-AFE66AACCA2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blå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sp>
        <p:nvSpPr>
          <p:cNvPr id="84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596800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2237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killeark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-751" y="0"/>
            <a:ext cx="12218955" cy="685975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94799" y="1602009"/>
            <a:ext cx="10347928" cy="85893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1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294801" y="2592324"/>
            <a:ext cx="10352647" cy="64807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050" baseline="0">
                <a:solidFill>
                  <a:schemeClr val="bg1"/>
                </a:solidFill>
              </a:defRPr>
            </a:lvl1pPr>
            <a:lvl2pPr marL="2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legge til en undertittel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705" y="5813581"/>
            <a:ext cx="12230705" cy="104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4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e_vg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2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045" y="1464737"/>
            <a:ext cx="12209044" cy="5393267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705" y="5813581"/>
            <a:ext cx="12230705" cy="1044420"/>
          </a:xfrm>
          <a:prstGeom prst="rect">
            <a:avLst/>
          </a:prstGeom>
        </p:spPr>
      </p:pic>
      <p:sp>
        <p:nvSpPr>
          <p:cNvPr id="12" name="Plassholder for dato 14"/>
          <p:cNvSpPr txBox="1">
            <a:spLocks/>
          </p:cNvSpPr>
          <p:nvPr userDrawn="1"/>
        </p:nvSpPr>
        <p:spPr>
          <a:xfrm>
            <a:off x="10594283" y="1028704"/>
            <a:ext cx="1055852" cy="158529"/>
          </a:xfrm>
          <a:prstGeom prst="rect">
            <a:avLst/>
          </a:prstGeom>
        </p:spPr>
        <p:txBody>
          <a:bodyPr vert="horz" lIns="51435" tIns="25718" rIns="0" bIns="25718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401A2A-EA9E-4009-BB29-E98453A213B6}" type="datetimeFigureOut">
              <a:rPr lang="nb-NO" sz="675" smtClean="0">
                <a:solidFill>
                  <a:schemeClr val="bg2">
                    <a:lumMod val="50000"/>
                  </a:schemeClr>
                </a:solidFill>
              </a:rPr>
              <a:pPr algn="r"/>
              <a:t>14.01.2026</a:t>
            </a:fld>
            <a:endParaRPr lang="nb-NO" sz="675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1294800" y="796431"/>
            <a:ext cx="9217693" cy="390801"/>
          </a:xfrm>
        </p:spPr>
        <p:txBody>
          <a:bodyPr lIns="90000" tIns="46800" bIns="46800">
            <a:noAutofit/>
          </a:bodyPr>
          <a:lstStyle>
            <a:lvl1pPr marL="0" indent="0">
              <a:buNone/>
              <a:defRPr sz="788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/>
              <a:t>Skolenavn/avd. settes inn her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94799" y="3909057"/>
            <a:ext cx="10347928" cy="85893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1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294801" y="4899371"/>
            <a:ext cx="10352647" cy="64807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050" baseline="0">
                <a:solidFill>
                  <a:schemeClr val="bg1"/>
                </a:solidFill>
              </a:defRPr>
            </a:lvl1pPr>
            <a:lvl2pPr marL="2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legge til en undertittel</a:t>
            </a:r>
          </a:p>
        </p:txBody>
      </p:sp>
    </p:spTree>
    <p:extLst>
      <p:ext uri="{BB962C8B-B14F-4D97-AF65-F5344CB8AC3E}">
        <p14:creationId xmlns:p14="http://schemas.microsoft.com/office/powerpoint/2010/main" val="381470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701" y="6375364"/>
            <a:ext cx="976363" cy="337352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1294611" y="267221"/>
            <a:ext cx="10363201" cy="1209524"/>
          </a:xfrm>
        </p:spPr>
        <p:txBody>
          <a:bodyPr anchor="ctr"/>
          <a:lstStyle>
            <a:lvl1pPr>
              <a:defRPr sz="2100" baseline="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51628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side med Osloskol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701" y="6375364"/>
            <a:ext cx="976363" cy="33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2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o kolonner med Osloskol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6"/>
          <p:cNvSpPr>
            <a:spLocks noGrp="1"/>
          </p:cNvSpPr>
          <p:nvPr>
            <p:ph type="body" sz="quarter" idx="14"/>
          </p:nvPr>
        </p:nvSpPr>
        <p:spPr>
          <a:xfrm>
            <a:off x="6623395" y="1610439"/>
            <a:ext cx="5020733" cy="47117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701" y="6375364"/>
            <a:ext cx="976363" cy="337352"/>
          </a:xfrm>
          <a:prstGeom prst="rect">
            <a:avLst/>
          </a:prstGeom>
        </p:spPr>
      </p:pic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1294610" y="267221"/>
            <a:ext cx="10363201" cy="1209524"/>
          </a:xfrm>
        </p:spPr>
        <p:txBody>
          <a:bodyPr anchor="ctr"/>
          <a:lstStyle>
            <a:lvl1pPr>
              <a:defRPr sz="2800" baseline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1294712" y="1610803"/>
            <a:ext cx="5020733" cy="47117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24459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 side med Osloskol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82702" y="-21163"/>
            <a:ext cx="10363201" cy="124618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433458" y="6501342"/>
            <a:ext cx="7598980" cy="144572"/>
          </a:xfrm>
        </p:spPr>
        <p:txBody>
          <a:bodyPr/>
          <a:lstStyle/>
          <a:p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1282702" y="1598085"/>
            <a:ext cx="10367433" cy="47117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1" y="6375364"/>
            <a:ext cx="976363" cy="33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14.01.2026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80454CF-FC92-4149-8A21-8BC7D56A2723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rød</a:t>
            </a:r>
          </a:p>
        </p:txBody>
      </p:sp>
    </p:spTree>
    <p:extLst>
      <p:ext uri="{BB962C8B-B14F-4D97-AF65-F5344CB8AC3E}">
        <p14:creationId xmlns:p14="http://schemas.microsoft.com/office/powerpoint/2010/main" val="141731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14.01.2026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91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14.01.2026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94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5181600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14.01.2026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14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2794087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01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14.01.2026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59665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14.01.2026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1036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A40496DB-E8C8-4849-8A63-AC568158CC03}" type="datetime1">
              <a:rPr lang="nb-NO" smtClean="0"/>
              <a:pPr/>
              <a:t>14.01.2026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  <a:latin typeface="+mn-lt"/>
                </a:rPr>
                <a:t>Oslo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11" r:id="rId2"/>
    <p:sldLayoutId id="2147483705" r:id="rId3"/>
    <p:sldLayoutId id="2147483844" r:id="rId4"/>
    <p:sldLayoutId id="2147483740" r:id="rId5"/>
    <p:sldLayoutId id="2147483741" r:id="rId6"/>
    <p:sldLayoutId id="2147483860" r:id="rId7"/>
    <p:sldLayoutId id="2147483742" r:id="rId8"/>
    <p:sldLayoutId id="2147483743" r:id="rId9"/>
    <p:sldLayoutId id="2147483864" r:id="rId10"/>
    <p:sldLayoutId id="2147483754" r:id="rId11"/>
    <p:sldLayoutId id="2147483756" r:id="rId12"/>
    <p:sldLayoutId id="2147483755" r:id="rId13"/>
    <p:sldLayoutId id="2147483757" r:id="rId14"/>
    <p:sldLayoutId id="2147483865" r:id="rId15"/>
    <p:sldLayoutId id="2147483886" r:id="rId16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19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26C3E-59B3-48EE-B3C1-E83E02A99E89}" type="datetimeFigureOut">
              <a:rPr lang="nb-NO" smtClean="0"/>
              <a:t>14.01.2026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EAA96-8331-41A9-88AF-F4E0A968E09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964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  <p:sldLayoutId id="2147483884" r:id="rId18"/>
    <p:sldLayoutId id="2147483885" r:id="rId19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93C6CDC3-B4BD-898F-EDA4-6BD8A2EA466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/>
          <a:srcRect t="7963" b="17044"/>
          <a:stretch/>
        </p:blipFill>
        <p:spPr>
          <a:xfrm>
            <a:off x="-134133" y="71620"/>
            <a:ext cx="12193180" cy="6857990"/>
          </a:xfrm>
          <a:prstGeom prst="rect">
            <a:avLst/>
          </a:prstGeom>
          <a:noFill/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174B449-C492-BB16-AE74-3C8BCFD910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56825" y="6292352"/>
            <a:ext cx="1339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0DE0DF-BE6B-D248-92A9-54242D212695}" type="datetime1">
              <a:rPr lang="nb-NO" smtClean="0"/>
              <a:pPr>
                <a:spcAft>
                  <a:spcPts val="600"/>
                </a:spcAft>
              </a:pPr>
              <a:t>14.01.2026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F1BE4A4-C88E-A66C-9F29-2E4CC306A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292352"/>
            <a:ext cx="69532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ACEFDFC-287E-0A4D-81A7-6CC8C070690D}" type="slidenum">
              <a:rPr lang="nb-NO" smtClean="0"/>
              <a:pPr>
                <a:spcAft>
                  <a:spcPts val="600"/>
                </a:spcAft>
              </a:pPr>
              <a:t>1</a:t>
            </a:fld>
            <a:endParaRPr lang="nb-NO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67C4AB5-BDF2-3A40-9B37-24C6D4C6C5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99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Ikke kom for sent!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 anchor="t">
            <a:normAutofit/>
          </a:bodyPr>
          <a:lstStyle/>
          <a:p>
            <a:pPr marL="215900" indent="-215900"/>
            <a:endParaRPr lang="nb-NO" dirty="0"/>
          </a:p>
          <a:p>
            <a:pPr marL="215900" indent="-215900"/>
            <a:r>
              <a:rPr lang="nb-NO" dirty="0"/>
              <a:t>Dere får ikke tatt eksamen dersom dere kommer etter kl. 10.00</a:t>
            </a:r>
          </a:p>
          <a:p>
            <a:pPr marL="215900" indent="-215900"/>
            <a:r>
              <a:rPr lang="nb-NO" dirty="0"/>
              <a:t>Oppmøte </a:t>
            </a:r>
            <a:r>
              <a:rPr lang="nb-NO" b="1" u="sng" dirty="0"/>
              <a:t>senest</a:t>
            </a:r>
            <a:r>
              <a:rPr lang="nb-NO" dirty="0"/>
              <a:t> kl. 08.40  i eksamenslokalet for å begynne pålogging. Hvis dere kommer etter kl.09.00 må dere inn til rektor som avgjør om dere får lov til å ta eksamen eller ikke. </a:t>
            </a:r>
          </a:p>
          <a:p>
            <a:pPr marL="215900" indent="-215900"/>
            <a:r>
              <a:rPr lang="nb-NO" dirty="0"/>
              <a:t>Dere kan ikke levere eksamen eller forlate eksamenslokalet før kl. 10.00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 descr="Et bilde som inneholder vann&#10;&#10;Automatisk generert beskrivelse">
            <a:extLst>
              <a:ext uri="{FF2B5EF4-FFF2-40B4-BE49-F238E27FC236}">
                <a16:creationId xmlns:a16="http://schemas.microsoft.com/office/drawing/2014/main" id="{5EDE0A82-6BD8-332E-A8CA-EC1EDC6EF3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45" r="10181" b="-1"/>
          <a:stretch/>
        </p:blipFill>
        <p:spPr>
          <a:xfrm>
            <a:off x="6315074" y="2032000"/>
            <a:ext cx="5181600" cy="4060826"/>
          </a:xfrm>
          <a:prstGeom prst="rect">
            <a:avLst/>
          </a:prstGeom>
          <a:noFill/>
        </p:spPr>
      </p:pic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0911794C-9524-6D1A-D4AD-122E2087A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56825" y="6292352"/>
            <a:ext cx="133985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81931E7B-50BA-9449-91F9-9A9201D90364}" type="datetime1">
              <a:rPr lang="nb-NO" smtClean="0"/>
              <a:pPr>
                <a:spcAft>
                  <a:spcPts val="600"/>
                </a:spcAft>
              </a:pPr>
              <a:t>14.01.2026</a:t>
            </a:fld>
            <a:endParaRPr lang="nb-NO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768D2E7-654D-B90A-54BD-C49839294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292352"/>
            <a:ext cx="6953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8ACEFDFC-287E-0A4D-81A7-6CC8C070690D}" type="slidenum">
              <a:rPr lang="nb-NO" smtClean="0"/>
              <a:pPr>
                <a:spcAft>
                  <a:spcPts val="600"/>
                </a:spcAft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27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Hvis jeg blir syk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 anchor="t">
            <a:normAutofit/>
          </a:bodyPr>
          <a:lstStyle/>
          <a:p>
            <a:endParaRPr lang="nb-NO" dirty="0"/>
          </a:p>
          <a:p>
            <a:r>
              <a:rPr lang="nb-NO" dirty="0"/>
              <a:t>Foresatte gir beskjed til kontoret så raskt som mulig </a:t>
            </a:r>
          </a:p>
          <a:p>
            <a:r>
              <a:rPr lang="nb-NO" dirty="0"/>
              <a:t>Fraværet må dokumenteres med legeerklæring så raskt som mulig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Bilde 3" descr="Et bilde som inneholder tegnefilm, clip art, tegning, illustrasjon&#10;&#10;Automatisk generert beskrivelse">
            <a:extLst>
              <a:ext uri="{FF2B5EF4-FFF2-40B4-BE49-F238E27FC236}">
                <a16:creationId xmlns:a16="http://schemas.microsoft.com/office/drawing/2014/main" id="{E69C35C0-4C8C-1557-EFE7-C782F2D66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058" y="2032000"/>
            <a:ext cx="3847632" cy="4060826"/>
          </a:xfrm>
          <a:prstGeom prst="rect">
            <a:avLst/>
          </a:prstGeom>
          <a:noFill/>
        </p:spPr>
      </p:pic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AC00BEC5-9D73-776F-9966-44668758D9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56825" y="6292352"/>
            <a:ext cx="133985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81931E7B-50BA-9449-91F9-9A9201D90364}" type="datetime1">
              <a:rPr lang="nb-NO" smtClean="0"/>
              <a:pPr>
                <a:spcAft>
                  <a:spcPts val="600"/>
                </a:spcAft>
              </a:pPr>
              <a:t>14.01.2026</a:t>
            </a:fld>
            <a:endParaRPr lang="nb-NO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672D231-8298-F419-F827-1D821B0F1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292352"/>
            <a:ext cx="6953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8ACEFDFC-287E-0A4D-81A7-6CC8C070690D}" type="slidenum">
              <a:rPr lang="nb-NO" smtClean="0"/>
              <a:pPr>
                <a:spcAft>
                  <a:spcPts val="600"/>
                </a:spcAft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1434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Kandidatnummer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 anchor="t">
            <a:normAutofit/>
          </a:bodyPr>
          <a:lstStyle/>
          <a:p>
            <a:endParaRPr lang="nb-NO" dirty="0"/>
          </a:p>
          <a:p>
            <a:r>
              <a:rPr lang="nb-NO" dirty="0"/>
              <a:t>Dere skal </a:t>
            </a:r>
            <a:r>
              <a:rPr lang="nb-NO" b="1" u="sng" dirty="0"/>
              <a:t>ikke</a:t>
            </a:r>
            <a:r>
              <a:rPr lang="nb-NO" dirty="0"/>
              <a:t> skrive navnet deres i besvarelsen</a:t>
            </a:r>
          </a:p>
          <a:p>
            <a:r>
              <a:rPr lang="nb-NO" dirty="0"/>
              <a:t>Dere får i stedet et kandidatnummer som skal skrives inn i toppteksten på dokumentet</a:t>
            </a:r>
          </a:p>
          <a:p>
            <a:r>
              <a:rPr lang="nb-NO" dirty="0"/>
              <a:t>Dette øvde dere på under heldagsprøven i hovedmål før jul. </a:t>
            </a:r>
          </a:p>
          <a:p>
            <a:endParaRPr lang="nb-NO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B275FF6C-FCD6-2876-A97F-1F00CD03DF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56825" y="6292352"/>
            <a:ext cx="1339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1931E7B-50BA-9449-91F9-9A9201D90364}" type="datetime1">
              <a:rPr lang="nb-NO" smtClean="0"/>
              <a:pPr>
                <a:spcAft>
                  <a:spcPts val="600"/>
                </a:spcAft>
              </a:pPr>
              <a:t>14.01.2026</a:t>
            </a:fld>
            <a:endParaRPr lang="nb-NO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F737384-2FBE-CF7B-6D57-768D1E41A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292352"/>
            <a:ext cx="69532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ACEFDFC-287E-0A4D-81A7-6CC8C070690D}" type="slidenum">
              <a:rPr lang="nb-NO" smtClean="0"/>
              <a:pPr>
                <a:spcAft>
                  <a:spcPts val="600"/>
                </a:spcAft>
              </a:pPr>
              <a:t>12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C7E47C8-0319-03D2-C15B-5D5B509C4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834" y="2364396"/>
            <a:ext cx="5045931" cy="212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21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8F2D15-30CB-AEF2-076E-E6A0231DC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Hva forventes av meg når jeg har eksamen? 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68D5CD-88E3-4419-1437-BB72B0762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5900" indent="-215900"/>
            <a:r>
              <a:rPr lang="nb-NO" sz="1800" dirty="0"/>
              <a:t>Du setter deg på plassen som er tildelt deg. Plassen er merket med navnet ditt. </a:t>
            </a:r>
            <a:endParaRPr lang="nb-NO" dirty="0"/>
          </a:p>
          <a:p>
            <a:pPr marL="215900" indent="-215900"/>
            <a:r>
              <a:rPr lang="nb-NO" sz="1800" dirty="0"/>
              <a:t>Ta ut alle tingene du har med deg. Sekk/veske legges frem ved eksamensvakten.</a:t>
            </a:r>
          </a:p>
          <a:p>
            <a:pPr marL="215900" indent="-215900"/>
            <a:r>
              <a:rPr lang="nb-NO" sz="1800" dirty="0"/>
              <a:t> Lever inn mobiltelefonene når du kommer. Den kan hentes på kontoret når du er ferdig. </a:t>
            </a:r>
          </a:p>
          <a:p>
            <a:pPr marL="215900" indent="-215900"/>
            <a:r>
              <a:rPr lang="nb-NO" sz="1800" dirty="0"/>
              <a:t>Du kan ikke forlate plassen din uten lov. (Henvend deg alltid til en eksamensvakten uansett hva du lurer på. Husk: vi er her for deg!) </a:t>
            </a:r>
          </a:p>
          <a:p>
            <a:pPr marL="215900" indent="-215900"/>
            <a:r>
              <a:rPr lang="nb-NO" sz="1800" dirty="0"/>
              <a:t>Det skal være helt stille og rolig når det arbeides med oppgavene. </a:t>
            </a:r>
          </a:p>
          <a:p>
            <a:pPr marL="215900" indent="-215900"/>
            <a:r>
              <a:rPr lang="nb-NO" sz="1800" dirty="0"/>
              <a:t>Hvis/når du vil ha luft eller gå på toalettet, rekker du opp hånden. Eksamensvakten vil komme til deg. </a:t>
            </a:r>
          </a:p>
          <a:p>
            <a:pPr marL="215900" indent="-215900"/>
            <a:r>
              <a:rPr lang="nb-NO" sz="1800" dirty="0"/>
              <a:t>Når du er ferdig med oppgavene og vil levere, kontakter du en eksamensvakt.  </a:t>
            </a:r>
          </a:p>
          <a:p>
            <a:pPr marL="215900" indent="-215900"/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34B6214-1097-4EC4-6F0E-68CC96B40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14.01.2026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3810FA7-0234-7DC5-FF83-F22A85E70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5098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nb-NO" dirty="0"/>
              <a:t>Hva er fusk?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15900" indent="-215900"/>
            <a:endParaRPr lang="nb-NO" dirty="0"/>
          </a:p>
          <a:p>
            <a:pPr marL="215900" indent="-215900"/>
            <a:r>
              <a:rPr lang="nb-NO" dirty="0"/>
              <a:t>Det er ikke lov </a:t>
            </a:r>
            <a:r>
              <a:rPr lang="nb-NO" u="sng" dirty="0"/>
              <a:t>å låne </a:t>
            </a:r>
            <a:r>
              <a:rPr lang="nb-NO" dirty="0"/>
              <a:t>hjelpemidler av hverandre under eksamen.  Det blir ansett som forsøk på juks. </a:t>
            </a:r>
          </a:p>
          <a:p>
            <a:pPr marL="215900" indent="-215900"/>
            <a:r>
              <a:rPr lang="nb-NO" dirty="0"/>
              <a:t>Alle </a:t>
            </a:r>
            <a:r>
              <a:rPr lang="nb-NO" u="sng" dirty="0"/>
              <a:t>former for kommunikasjon </a:t>
            </a:r>
            <a:r>
              <a:rPr lang="nb-NO" dirty="0"/>
              <a:t>med andre elever, som for eksempel snakking, kroppsspråk eller via digitale hjelpemidler er strengt forbudt.</a:t>
            </a:r>
          </a:p>
          <a:p>
            <a:pPr marL="215900" indent="-215900"/>
            <a:r>
              <a:rPr lang="nb-NO" dirty="0"/>
              <a:t>Bruk av </a:t>
            </a:r>
            <a:r>
              <a:rPr lang="nb-NO" u="sng" dirty="0"/>
              <a:t>chatbot</a:t>
            </a:r>
            <a:r>
              <a:rPr lang="nb-NO" dirty="0"/>
              <a:t> enten online eller offline er forbudt </a:t>
            </a:r>
          </a:p>
          <a:p>
            <a:pPr marL="215900" indent="-215900"/>
            <a:r>
              <a:rPr lang="nb-NO" dirty="0"/>
              <a:t>Bruk av oversettelsesprogrammer i </a:t>
            </a:r>
            <a:r>
              <a:rPr lang="nb-NO" u="sng" dirty="0"/>
              <a:t>språkfag</a:t>
            </a:r>
            <a:r>
              <a:rPr lang="nb-NO" dirty="0"/>
              <a:t> er forbudt (også programmer som kan brukes uten tilgang til internett) </a:t>
            </a:r>
          </a:p>
          <a:p>
            <a:pPr marL="215900" indent="-215900"/>
            <a:r>
              <a:rPr lang="nb-NO" dirty="0"/>
              <a:t>Hvis dere trenger noe under eksamen, må dere </a:t>
            </a:r>
            <a:r>
              <a:rPr lang="nb-NO" b="1" dirty="0"/>
              <a:t>henvende dere til vaktene.</a:t>
            </a:r>
          </a:p>
          <a:p>
            <a:pPr marL="215900" indent="-21590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6463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nb-NO" dirty="0"/>
              <a:t>Konsekvenser av fusk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5900" indent="-215900"/>
            <a:endParaRPr lang="nb-NO" dirty="0"/>
          </a:p>
          <a:p>
            <a:pPr marL="215900" indent="-215900"/>
            <a:r>
              <a:rPr lang="nb-NO" dirty="0"/>
              <a:t>Eleven mister standpunktkarakter i faget (telles med i snittet som 0 poeng)</a:t>
            </a:r>
          </a:p>
          <a:p>
            <a:pPr marL="215900" indent="-215900"/>
            <a:r>
              <a:rPr lang="nb-NO" dirty="0"/>
              <a:t>Får ikke eksamenskarakter (eksamen blir annullert) </a:t>
            </a:r>
          </a:p>
          <a:p>
            <a:pPr marL="215900" indent="-215900"/>
            <a:r>
              <a:rPr lang="nb-NO" dirty="0"/>
              <a:t>Dette vil bidra til å trekke ned snittet for inntak til VGS</a:t>
            </a:r>
          </a:p>
          <a:p>
            <a:pPr marL="215900" indent="-215900"/>
            <a:endParaRPr lang="nb-NO" dirty="0"/>
          </a:p>
          <a:p>
            <a:pPr marL="215900" indent="-215900"/>
            <a:r>
              <a:rPr lang="nb-NO" dirty="0"/>
              <a:t>Hvis du blir tatt i juks eller forsøk på juks underveis i eksamen, har du rett til å uttale deg før rektor fatter vedtak. </a:t>
            </a:r>
          </a:p>
          <a:p>
            <a:pPr marL="215900" indent="-215900"/>
            <a:r>
              <a:rPr lang="nb-NO" dirty="0"/>
              <a:t>Du har også rett til å fullføre eksamen, dette på grunn av klageadgang. </a:t>
            </a:r>
          </a:p>
        </p:txBody>
      </p:sp>
    </p:spTree>
    <p:extLst>
      <p:ext uri="{BB962C8B-B14F-4D97-AF65-F5344CB8AC3E}">
        <p14:creationId xmlns:p14="http://schemas.microsoft.com/office/powerpoint/2010/main" val="2874153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nb-NO" dirty="0"/>
              <a:t>Informasjon om eksamensresultat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5900" indent="-215900"/>
            <a:endParaRPr lang="nb-NO" dirty="0"/>
          </a:p>
          <a:p>
            <a:pPr marL="215900" indent="-215900"/>
            <a:r>
              <a:rPr lang="nb-NO" dirty="0"/>
              <a:t>Sensur: </a:t>
            </a:r>
          </a:p>
          <a:p>
            <a:pPr marL="215900" indent="-215900"/>
            <a:r>
              <a:rPr lang="nb-NO" dirty="0"/>
              <a:t>Sensur skriftlig eksamen er satt til 16.juni </a:t>
            </a:r>
          </a:p>
          <a:p>
            <a:pPr marL="215900" indent="-215900"/>
            <a:r>
              <a:rPr lang="nb-NO" dirty="0"/>
              <a:t>Dere får eksamenskarakteren/resultatet på eksamen rundt 16 - 17.juni </a:t>
            </a:r>
          </a:p>
          <a:p>
            <a:pPr marL="215900" indent="-215900"/>
            <a:r>
              <a:rPr lang="nb-NO" dirty="0"/>
              <a:t>Vitnemålet får du torsdag 18. juni på vitnemålsutdeling  </a:t>
            </a:r>
          </a:p>
        </p:txBody>
      </p:sp>
    </p:spTree>
    <p:extLst>
      <p:ext uri="{BB962C8B-B14F-4D97-AF65-F5344CB8AC3E}">
        <p14:creationId xmlns:p14="http://schemas.microsoft.com/office/powerpoint/2010/main" val="3823548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FBFBBD-5AC2-0AAD-3C98-4E899234E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200" b="1" dirty="0"/>
              <a:t>Klage på eksamen </a:t>
            </a:r>
            <a:endParaRPr lang="nb-NO" sz="3200" b="1" dirty="0">
              <a:ea typeface="Calibri Light"/>
              <a:cs typeface="Calibri Light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C50416A-B18F-0F10-E887-25D599FB8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nb-NO" b="0" i="0" dirty="0">
                <a:solidFill>
                  <a:srgbClr val="2A2859"/>
                </a:solidFill>
                <a:effectLst/>
                <a:latin typeface="Oslo Sans"/>
              </a:rPr>
              <a:t> </a:t>
            </a:r>
          </a:p>
          <a:p>
            <a:pPr marL="128270" indent="-128270"/>
            <a:r>
              <a:rPr lang="nb-NO" sz="1800" dirty="0">
                <a:solidFill>
                  <a:srgbClr val="2A2859"/>
                </a:solidFill>
                <a:latin typeface="Oslo Sans"/>
              </a:rPr>
              <a:t>Frist</a:t>
            </a:r>
            <a:r>
              <a:rPr lang="nb-NO" sz="1800" b="0" i="0" dirty="0">
                <a:solidFill>
                  <a:srgbClr val="2A2859"/>
                </a:solidFill>
                <a:effectLst/>
                <a:latin typeface="Oslo Sans"/>
              </a:rPr>
              <a:t> for å klage er 10 dager. </a:t>
            </a:r>
            <a:r>
              <a:rPr lang="nb-NO" sz="1800" dirty="0">
                <a:solidFill>
                  <a:srgbClr val="2A2859"/>
                </a:solidFill>
                <a:latin typeface="Oslo Sans"/>
              </a:rPr>
              <a:t>Gjelder fra det tidspunktet du ble gjort kjent med karakteren </a:t>
            </a:r>
            <a:endParaRPr lang="nb-NO" sz="1800" b="0" i="0" dirty="0">
              <a:solidFill>
                <a:srgbClr val="2A2859"/>
              </a:solidFill>
              <a:effectLst/>
              <a:latin typeface="Oslo Sans"/>
            </a:endParaRPr>
          </a:p>
          <a:p>
            <a:pPr marL="128270" indent="-128270" algn="l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rgbClr val="2A2859"/>
                </a:solidFill>
                <a:latin typeface="Oslo Sans"/>
              </a:rPr>
              <a:t>Klagen må være skriftlig</a:t>
            </a:r>
          </a:p>
          <a:p>
            <a:pPr marL="0" indent="0">
              <a:buNone/>
            </a:pPr>
            <a:endParaRPr lang="nb-NO" sz="1800" b="0" i="0" dirty="0">
              <a:solidFill>
                <a:srgbClr val="2A2859"/>
              </a:solidFill>
              <a:effectLst/>
              <a:latin typeface="Oslo Sans"/>
            </a:endParaRPr>
          </a:p>
          <a:p>
            <a:pPr marL="0" indent="0">
              <a:buNone/>
            </a:pPr>
            <a:r>
              <a:rPr lang="nb-NO" sz="1800" b="1" i="0" dirty="0">
                <a:solidFill>
                  <a:srgbClr val="2A2859"/>
                </a:solidFill>
                <a:effectLst/>
                <a:latin typeface="Oslo Sans"/>
              </a:rPr>
              <a:t>Muntlig eksamen: </a:t>
            </a:r>
          </a:p>
          <a:p>
            <a:pPr marL="128270" indent="-128270" algn="l">
              <a:buFont typeface="Arial" panose="020B0604020202020204" pitchFamily="34" charset="0"/>
              <a:buChar char="•"/>
            </a:pPr>
            <a:r>
              <a:rPr lang="nb-NO" sz="1800" b="0" i="0" dirty="0">
                <a:solidFill>
                  <a:srgbClr val="2A2859"/>
                </a:solidFill>
                <a:effectLst/>
                <a:latin typeface="Oslo Sans"/>
              </a:rPr>
              <a:t>Du kan </a:t>
            </a:r>
            <a:r>
              <a:rPr lang="nb-NO" sz="1800" b="1" i="0" dirty="0">
                <a:solidFill>
                  <a:srgbClr val="2A2859"/>
                </a:solidFill>
                <a:effectLst/>
                <a:latin typeface="Oslo Sans"/>
              </a:rPr>
              <a:t>kun klage på formelle feil </a:t>
            </a:r>
            <a:r>
              <a:rPr lang="nb-NO" sz="1800" b="0" i="0" dirty="0">
                <a:solidFill>
                  <a:srgbClr val="2A2859"/>
                </a:solidFill>
                <a:effectLst/>
                <a:latin typeface="Oslo Sans"/>
              </a:rPr>
              <a:t>som kan ha hatt betydning for resultatet</a:t>
            </a:r>
          </a:p>
          <a:p>
            <a:pPr marL="0" indent="0">
              <a:buNone/>
            </a:pPr>
            <a:r>
              <a:rPr lang="nb-NO" sz="1800" dirty="0">
                <a:solidFill>
                  <a:srgbClr val="2A2859"/>
                </a:solidFill>
                <a:latin typeface="Oslo Sans"/>
              </a:rPr>
              <a:t>   (eks: t</a:t>
            </a:r>
            <a:r>
              <a:rPr lang="nb-NO" sz="1800" dirty="0"/>
              <a:t>id, for sen beskjed om fag-  </a:t>
            </a:r>
            <a:r>
              <a:rPr lang="nb-NO" sz="1800" b="1" dirty="0"/>
              <a:t>OBS! Elevens ansvar å være til stede på kunngjøringen)</a:t>
            </a:r>
          </a:p>
          <a:p>
            <a:r>
              <a:rPr lang="nb-NO" sz="1800" dirty="0"/>
              <a:t>Klagen sendes skriftlig til skolen. Skolen redegjør for situasjonen. Skolen sender klagen til Statsforvalter hvis skolen ikke selv gjør vedtak til gunst for eleven. </a:t>
            </a:r>
          </a:p>
          <a:p>
            <a:pPr marL="0" indent="0">
              <a:buNone/>
            </a:pPr>
            <a:endParaRPr lang="nb-NO" sz="1800" b="1" i="0" dirty="0">
              <a:solidFill>
                <a:srgbClr val="2A2859"/>
              </a:solidFill>
              <a:effectLst/>
              <a:latin typeface="Oslo Sans"/>
            </a:endParaRPr>
          </a:p>
          <a:p>
            <a:pPr marL="0" indent="0">
              <a:buNone/>
            </a:pPr>
            <a:r>
              <a:rPr lang="nb-NO" sz="1800" b="1" i="0" dirty="0">
                <a:solidFill>
                  <a:srgbClr val="2A2859"/>
                </a:solidFill>
                <a:effectLst/>
                <a:latin typeface="Oslo Sans"/>
              </a:rPr>
              <a:t>Skriftlig eksamen: </a:t>
            </a:r>
          </a:p>
          <a:p>
            <a:r>
              <a:rPr lang="nb-NO" sz="1800" dirty="0">
                <a:solidFill>
                  <a:srgbClr val="2A2859"/>
                </a:solidFill>
                <a:latin typeface="Oslo Sans"/>
              </a:rPr>
              <a:t>Klagen omhandler her karakteren du har fått. </a:t>
            </a:r>
            <a:endParaRPr lang="nb-NO" sz="1800" i="0" dirty="0">
              <a:solidFill>
                <a:srgbClr val="2A2859"/>
              </a:solidFill>
              <a:effectLst/>
              <a:latin typeface="Oslo Sans"/>
            </a:endParaRPr>
          </a:p>
          <a:p>
            <a:r>
              <a:rPr lang="nb-NO" sz="1800" dirty="0">
                <a:solidFill>
                  <a:srgbClr val="2A2859"/>
                </a:solidFill>
                <a:latin typeface="Oslo Sans"/>
              </a:rPr>
              <a:t>Det er lurt å snakke med din faglærer før du klager. </a:t>
            </a:r>
          </a:p>
          <a:p>
            <a:r>
              <a:rPr lang="nb-NO" sz="1800" i="0" dirty="0">
                <a:solidFill>
                  <a:srgbClr val="2A2859"/>
                </a:solidFill>
                <a:effectLst/>
                <a:latin typeface="Oslo Sans"/>
              </a:rPr>
              <a:t>Du må bruke eget klageskjema. </a:t>
            </a:r>
          </a:p>
          <a:p>
            <a:r>
              <a:rPr lang="nb-NO" sz="1800" dirty="0">
                <a:solidFill>
                  <a:srgbClr val="2A2859"/>
                </a:solidFill>
                <a:latin typeface="Oslo Sans"/>
              </a:rPr>
              <a:t>Både du og foresatte kan klage. </a:t>
            </a:r>
          </a:p>
          <a:p>
            <a:r>
              <a:rPr lang="nb-NO" sz="1800" i="0" dirty="0">
                <a:solidFill>
                  <a:srgbClr val="2A2859"/>
                </a:solidFill>
                <a:effectLst/>
                <a:latin typeface="Oslo Sans"/>
              </a:rPr>
              <a:t>Er du over 15 år kan du skrive under på klagen selv. </a:t>
            </a:r>
          </a:p>
          <a:p>
            <a:pPr marL="128270" indent="-128270" algn="l"/>
            <a:r>
              <a:rPr lang="nb-NO" sz="1800" b="0" i="0" dirty="0">
                <a:solidFill>
                  <a:srgbClr val="2A2859"/>
                </a:solidFill>
                <a:effectLst/>
                <a:latin typeface="Oslo Sans"/>
              </a:rPr>
              <a:t>En klagenemnd vurderer om karakteren er rimelig eller urimelig i forhold til eksamensprestasjonen.</a:t>
            </a:r>
          </a:p>
          <a:p>
            <a:pPr marL="0" indent="0">
              <a:buNone/>
            </a:pPr>
            <a:endParaRPr lang="nb-NO" b="0" i="0" dirty="0">
              <a:solidFill>
                <a:srgbClr val="2A2859"/>
              </a:solidFill>
              <a:effectLst/>
              <a:latin typeface="Oslo Sans"/>
            </a:endParaRPr>
          </a:p>
          <a:p>
            <a:pPr marL="0" indent="0">
              <a:buNone/>
            </a:pPr>
            <a:endParaRPr lang="nb-NO" b="0" i="0" dirty="0">
              <a:solidFill>
                <a:srgbClr val="2A2859"/>
              </a:solidFill>
              <a:effectLst/>
              <a:latin typeface="Oslo Sans"/>
            </a:endParaRPr>
          </a:p>
          <a:p>
            <a:pPr marL="0" indent="0">
              <a:buNone/>
            </a:pPr>
            <a:endParaRPr lang="nb-NO" b="0" i="0" dirty="0">
              <a:solidFill>
                <a:srgbClr val="2A2859"/>
              </a:solidFill>
              <a:effectLst/>
              <a:latin typeface="Oslo Sans"/>
            </a:endParaRPr>
          </a:p>
          <a:p>
            <a:pPr marL="0" indent="0">
              <a:buNone/>
            </a:pPr>
            <a:endParaRPr lang="nb-NO" dirty="0">
              <a:solidFill>
                <a:srgbClr val="2A2859"/>
              </a:solidFill>
              <a:latin typeface="Oslo Sans"/>
            </a:endParaRP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2920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22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EABB875-48FD-4D7D-8833-AF4C4F217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 sz="5400">
                <a:cs typeface="Calibri Light"/>
              </a:rPr>
              <a:t>Standpunktkarakteren </a:t>
            </a:r>
            <a:endParaRPr lang="nb-NO" sz="5400"/>
          </a:p>
        </p:txBody>
      </p:sp>
      <p:sp>
        <p:nvSpPr>
          <p:cNvPr id="58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B8A34BD-AE76-492E-A911-F538D4DEB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nb-NO" sz="2200" dirty="0">
              <a:cs typeface="Calibri" panose="020F0502020204030204"/>
            </a:endParaRPr>
          </a:p>
          <a:p>
            <a:pPr marL="128270" indent="-128270"/>
            <a:r>
              <a:rPr lang="nb-NO" sz="2200" dirty="0">
                <a:ea typeface="+mn-lt"/>
                <a:cs typeface="+mn-lt"/>
              </a:rPr>
              <a:t>I forskrift til opplæringsloven § 3-15 står det at en standpunktkarakter skal være uttrykk for den samlede kompetansen eleven har i faget ved avslutningen av opplæringen</a:t>
            </a:r>
            <a:r>
              <a:rPr lang="nb-NO" sz="2200" i="1" dirty="0">
                <a:ea typeface="+mn-lt"/>
                <a:cs typeface="+mn-lt"/>
              </a:rPr>
              <a:t>. Å vurdere samlet kompetanse betyr at du må løfte blikket fra ett og ett kompetansemål og se dem i sammenheng, </a:t>
            </a:r>
            <a:r>
              <a:rPr lang="nb-NO" sz="2200" dirty="0">
                <a:ea typeface="+mn-lt"/>
                <a:cs typeface="+mn-lt"/>
              </a:rPr>
              <a:t>jf. </a:t>
            </a:r>
            <a:r>
              <a:rPr lang="nb-NO" sz="2200" dirty="0" err="1">
                <a:ea typeface="+mn-lt"/>
                <a:cs typeface="+mn-lt"/>
              </a:rPr>
              <a:t>Udir</a:t>
            </a:r>
            <a:r>
              <a:rPr lang="nb-NO" sz="2200" dirty="0">
                <a:ea typeface="+mn-lt"/>
                <a:cs typeface="+mn-lt"/>
              </a:rPr>
              <a:t>. </a:t>
            </a:r>
          </a:p>
          <a:p>
            <a:pPr marL="0" indent="0">
              <a:buNone/>
            </a:pPr>
            <a:r>
              <a:rPr lang="nb-NO" sz="2200" dirty="0">
                <a:ea typeface="+mn-lt"/>
                <a:cs typeface="+mn-lt"/>
              </a:rPr>
              <a:t> </a:t>
            </a:r>
          </a:p>
          <a:p>
            <a:pPr marL="128270" indent="-128270"/>
            <a:r>
              <a:rPr lang="nb-NO" sz="2200" dirty="0">
                <a:ea typeface="+mn-lt"/>
                <a:cs typeface="+mn-lt"/>
              </a:rPr>
              <a:t>Når standpunktkarakter skal settes, er det viktig at det settes av god tid til kommunikasjon mellom elever og faglærere om hvilken grad av måloppnåelse elevene har oppnådd i fagene. Eventuelle uklarheter kan da oppklares. 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512780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nb-NO" sz="4000" dirty="0"/>
              <a:t>Klage på standpunktkarakter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nb-NO" dirty="0"/>
          </a:p>
          <a:p>
            <a:r>
              <a:rPr lang="nb-NO" dirty="0"/>
              <a:t>Viktig: Du klager ikke på selve karakteren, men hvordan karakteren er satt</a:t>
            </a:r>
          </a:p>
          <a:p>
            <a:r>
              <a:rPr lang="nb-NO" dirty="0"/>
              <a:t>Snakk med faglærer og rektor før du klager. Mange misforståelser kan unngås da</a:t>
            </a:r>
          </a:p>
          <a:p>
            <a:r>
              <a:rPr lang="nb-NO" dirty="0"/>
              <a:t>Klagen må være skriftlig og signert av både foresatte og elev. Klagen sendes til skolen. </a:t>
            </a:r>
          </a:p>
          <a:p>
            <a:pPr marL="0" indent="0">
              <a:buNone/>
            </a:pPr>
            <a:r>
              <a:rPr lang="nb-NO" i="1" dirty="0"/>
              <a:t>Uansett hva slags klage man leverer inn, kan resultatet av behandlingen bli at karakteren går ned, går opp eller blir stående.</a:t>
            </a:r>
          </a:p>
          <a:p>
            <a:pPr marL="0" indent="0">
              <a:buNone/>
            </a:pPr>
            <a:r>
              <a:rPr lang="nb-NO" i="1" dirty="0"/>
              <a:t> </a:t>
            </a:r>
            <a:r>
              <a:rPr lang="nb-NO" dirty="0">
                <a:ea typeface="+mn-lt"/>
                <a:cs typeface="+mn-lt"/>
              </a:rPr>
              <a:t>Fristen regnes fra det tidspunktet eleven og/eller foreldrene dine er gjort kjent med karakteren, eller burde gjort dere kjent med den. </a:t>
            </a:r>
          </a:p>
          <a:p>
            <a:pPr marL="0" indent="0">
              <a:buNone/>
            </a:pPr>
            <a:r>
              <a:rPr lang="nb-NO" b="1" dirty="0">
                <a:ea typeface="+mn-lt"/>
                <a:cs typeface="+mn-lt"/>
              </a:rPr>
              <a:t>Klagefrist: 10 dager </a:t>
            </a:r>
            <a:endParaRPr lang="nb-NO" b="1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5647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7FA0B4-E059-0A9A-2428-A22F55E49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743039"/>
          </a:xfrm>
        </p:spPr>
        <p:txBody>
          <a:bodyPr/>
          <a:lstStyle/>
          <a:p>
            <a:r>
              <a:rPr lang="nb-NO" dirty="0"/>
              <a:t>Eksamensordning for grunnskolen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276859F-5382-2B30-FC74-BC768AD3A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591056"/>
            <a:ext cx="11018138" cy="4501769"/>
          </a:xfrm>
        </p:spPr>
        <p:txBody>
          <a:bodyPr>
            <a:normAutofit/>
          </a:bodyPr>
          <a:lstStyle/>
          <a:p>
            <a:r>
              <a:rPr lang="nb-NO" sz="2400" dirty="0"/>
              <a:t>Alle elever blir trukket ut i </a:t>
            </a:r>
            <a:r>
              <a:rPr lang="nb-NO" sz="2400" u="sng" dirty="0"/>
              <a:t>ett skriftlig eksamensfag</a:t>
            </a:r>
            <a:r>
              <a:rPr lang="nb-NO" sz="2400" dirty="0"/>
              <a:t>: </a:t>
            </a:r>
          </a:p>
          <a:p>
            <a:pPr indent="0">
              <a:buNone/>
            </a:pPr>
            <a:r>
              <a:rPr lang="nb-NO" sz="2400" dirty="0"/>
              <a:t>	</a:t>
            </a:r>
            <a:r>
              <a:rPr lang="nb-NO" sz="2400" b="1" dirty="0"/>
              <a:t>Norsk, matematikk eller engelsk </a:t>
            </a:r>
          </a:p>
          <a:p>
            <a:r>
              <a:rPr lang="nb-NO" sz="2400" dirty="0"/>
              <a:t>Engelsk og matematikk: 1 eksamensdag</a:t>
            </a:r>
          </a:p>
          <a:p>
            <a:r>
              <a:rPr lang="nb-NO" sz="2400" dirty="0"/>
              <a:t>Norsk: 2 eksamensdager </a:t>
            </a:r>
          </a:p>
          <a:p>
            <a:pPr indent="0">
              <a:buNone/>
            </a:pPr>
            <a:r>
              <a:rPr lang="nb-NO" sz="2400" dirty="0"/>
              <a:t>      Fritatt for vurdering med karakter i sidemål (nynorsk): 1 eksamensdag</a:t>
            </a:r>
          </a:p>
          <a:p>
            <a:endParaRPr lang="nb-NO" sz="2400" dirty="0"/>
          </a:p>
          <a:p>
            <a:r>
              <a:rPr lang="nb-NO" sz="2400" dirty="0"/>
              <a:t>Dere hadde sentralt gitt heldagsprøve i hovedmål og sidemål før jul.                     	Eksamen vil se veldig lik ut som disse prøvene.  </a:t>
            </a:r>
          </a:p>
          <a:p>
            <a:endParaRPr lang="nb-NO" sz="2400" dirty="0"/>
          </a:p>
          <a:p>
            <a:endParaRPr lang="nb-NO" sz="280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389CEC9-6386-FCC8-59AB-F5B74D147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14.01.2026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69DF4BC-D8B8-C03C-C550-57C7586F6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7715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19A2FA-6EAF-845B-E750-3C4F75017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642455"/>
          </a:xfrm>
        </p:spPr>
        <p:txBody>
          <a:bodyPr/>
          <a:lstStyle/>
          <a:p>
            <a:r>
              <a:rPr lang="nb-NO" dirty="0"/>
              <a:t>Eksamensordning for grunnskolen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6F2E871-294D-C2F1-ECFC-238FE6CE5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362456"/>
            <a:ext cx="9469438" cy="4730369"/>
          </a:xfrm>
        </p:spPr>
        <p:txBody>
          <a:bodyPr>
            <a:normAutofit/>
          </a:bodyPr>
          <a:lstStyle/>
          <a:p>
            <a:r>
              <a:rPr lang="nb-NO" sz="2400" dirty="0"/>
              <a:t>Alle elever blir trukket ut i et muntlig eksamensfag. </a:t>
            </a:r>
          </a:p>
          <a:p>
            <a:r>
              <a:rPr lang="nb-NO" sz="2400" b="1" dirty="0"/>
              <a:t>Muntlige eksamensfag: </a:t>
            </a:r>
            <a:r>
              <a:rPr lang="nb-NO" sz="2400" dirty="0"/>
              <a:t>fremmedspråk/arbeidslivsfag, norsk, matematikk, engelsk, naturfag, KRLE, samfunnsfag. </a:t>
            </a:r>
          </a:p>
          <a:p>
            <a:r>
              <a:rPr lang="nb-NO" sz="2400" b="1" dirty="0"/>
              <a:t>Eksaminator: </a:t>
            </a:r>
            <a:r>
              <a:rPr lang="nb-NO" sz="2400" dirty="0"/>
              <a:t>faglærer </a:t>
            </a:r>
          </a:p>
          <a:p>
            <a:r>
              <a:rPr lang="nb-NO" sz="2400" b="1" dirty="0"/>
              <a:t>Sensor: </a:t>
            </a:r>
          </a:p>
          <a:p>
            <a:pPr indent="0">
              <a:buNone/>
            </a:pPr>
            <a:r>
              <a:rPr lang="nb-NO" sz="2400" dirty="0"/>
              <a:t>	Lærer med tilfredsstillende kompetanse i eksamensfaget. </a:t>
            </a:r>
          </a:p>
          <a:p>
            <a:pPr indent="0">
              <a:buNone/>
            </a:pPr>
            <a:r>
              <a:rPr lang="nb-NO" sz="2400" dirty="0"/>
              <a:t>	Sensor kommer fra en annen skole. </a:t>
            </a:r>
          </a:p>
          <a:p>
            <a:pPr indent="0">
              <a:buNone/>
            </a:pPr>
            <a:r>
              <a:rPr lang="nb-NO" sz="2400" dirty="0"/>
              <a:t>	Sensor skal lete etter kompetansen eleven har. </a:t>
            </a:r>
          </a:p>
          <a:p>
            <a:endParaRPr lang="nb-NO" sz="2400" dirty="0"/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EC654E4-84DE-E4C9-2888-206E410D5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14.01.2026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E56F2B6-724F-6946-1985-FD82783C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7285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EF82EF-4583-4155-82D8-A46502C02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3200" b="0" i="0" u="none" strike="noStrike" baseline="0" dirty="0">
                <a:solidFill>
                  <a:srgbClr val="000000"/>
                </a:solidFill>
                <a:latin typeface="Oslo Sans Office" panose="02000000000000000000" pitchFamily="2" charset="0"/>
              </a:rPr>
              <a:t>Muntlig og muntlig-praktisk eksamen</a:t>
            </a:r>
            <a:br>
              <a:rPr lang="nb-NO" sz="3200" b="0" i="0" u="none" strike="noStrike" baseline="0" dirty="0">
                <a:solidFill>
                  <a:srgbClr val="000000"/>
                </a:solidFill>
                <a:latin typeface="Oslo Sans Office" panose="02000000000000000000" pitchFamily="2" charset="0"/>
              </a:rPr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0FABF79-8E90-4D10-9269-434011409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 dirty="0">
                <a:latin typeface="Oslo Sans Office" panose="02000000000000000000" pitchFamily="2" charset="0"/>
              </a:rPr>
              <a:t>Kravet om en presentasjon som utgangspunkt for samtalen under muntlig eksamen, er </a:t>
            </a:r>
            <a:r>
              <a:rPr lang="nb-NO" sz="1800" b="0" i="0" u="none" strike="noStrike" baseline="0" dirty="0">
                <a:latin typeface="Oslo Sans Office" panose="02000000000000000000" pitchFamily="2" charset="0"/>
              </a:rPr>
              <a:t>opphevet fra 1. aug. 2020.</a:t>
            </a:r>
          </a:p>
          <a:p>
            <a:r>
              <a:rPr lang="nb-NO" sz="1800" b="0" i="0" u="none" strike="noStrike" baseline="0" dirty="0">
                <a:latin typeface="Oslo Sans Office" panose="02000000000000000000" pitchFamily="2" charset="0"/>
              </a:rPr>
              <a:t>Presentasjon kan fortsatt brukes til muntlig og muntlig-praktisk eksamen, men det vil være frivillig for eleven.</a:t>
            </a:r>
          </a:p>
          <a:p>
            <a:r>
              <a:rPr lang="nb-NO" sz="1800" i="1" dirty="0">
                <a:latin typeface="Oslo Sans Office" panose="02000000000000000000" pitchFamily="2" charset="0"/>
              </a:rPr>
              <a:t>Vurderingsgrunnlaget: </a:t>
            </a:r>
            <a:r>
              <a:rPr lang="nb-NO" sz="1800" b="0" i="1" u="none" strike="noStrike" baseline="0" dirty="0">
                <a:latin typeface="Oslo Sans Office" panose="02000000000000000000" pitchFamily="2" charset="0"/>
              </a:rPr>
              <a:t>Det er kompetansen som vises på eksamensdagen som vurderes og forberedelsedelen er ikke en del av vurderingsgrunnlaget</a:t>
            </a:r>
            <a:r>
              <a:rPr lang="nb-NO" sz="1800" b="0" i="0" u="none" strike="noStrike" baseline="0" dirty="0">
                <a:latin typeface="Oslo Sans Office" panose="02000000000000000000" pitchFamily="2" charset="0"/>
              </a:rPr>
              <a:t>, jf. FOL §3-27 </a:t>
            </a:r>
            <a:r>
              <a:rPr lang="nb-NO" sz="1800" b="0" i="1" u="none" strike="noStrike" baseline="0" dirty="0">
                <a:latin typeface="Oslo Sans Office" panose="02000000000000000000" pitchFamily="2" charset="0"/>
              </a:rPr>
              <a:t>Førebuingsdel</a:t>
            </a:r>
            <a:r>
              <a:rPr lang="nb-NO" sz="1800" b="0" i="0" u="none" strike="noStrike" baseline="0" dirty="0">
                <a:latin typeface="Oslo Sans Office" panose="02000000000000000000" pitchFamily="2" charset="0"/>
              </a:rPr>
              <a:t>. 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FDC9F8F-A29F-4361-91EE-A894D6261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14.01.2026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C270C05-7291-4211-B8D3-7E5877283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4883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DF6619-A714-1399-A349-5F01F797B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6775" y="609598"/>
            <a:ext cx="7044316" cy="1330841"/>
          </a:xfrm>
        </p:spPr>
        <p:txBody>
          <a:bodyPr>
            <a:normAutofit/>
          </a:bodyPr>
          <a:lstStyle/>
          <a:p>
            <a:r>
              <a:rPr lang="nb-NO" b="1"/>
              <a:t>Muntlig praktisk eksamen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9E6AF7-B442-BB02-C966-D7159A783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6776" y="1350499"/>
            <a:ext cx="4186750" cy="476563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sz="3200" dirty="0">
                <a:latin typeface="+mj-lt"/>
              </a:rPr>
              <a:t>Elever kan bli trukket ut til muntlig praktisk eksamen i: </a:t>
            </a:r>
          </a:p>
          <a:p>
            <a:pPr marL="0" indent="0">
              <a:buNone/>
            </a:pPr>
            <a:endParaRPr lang="nb-NO" sz="32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3200" dirty="0">
                <a:latin typeface="+mj-lt"/>
              </a:rPr>
              <a:t>Naturfag                       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3200" dirty="0">
                <a:latin typeface="+mj-lt"/>
              </a:rPr>
              <a:t>Matematikk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3200" dirty="0">
                <a:latin typeface="+mj-lt"/>
              </a:rPr>
              <a:t>Arbeidslivsfag 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3200" dirty="0">
              <a:latin typeface="+mj-lt"/>
            </a:endParaRPr>
          </a:p>
          <a:p>
            <a:r>
              <a:rPr lang="nb-NO" sz="3200" dirty="0">
                <a:latin typeface="+mj-lt"/>
              </a:rPr>
              <a:t>Få vist kompetanse på varierte måter som inkluderer forståelse, refleksjon og kritisk tenkning. Eleven skal få vise sin kompetanse ved blant annet å bruke praktiske og utforskende elementer.</a:t>
            </a:r>
          </a:p>
          <a:p>
            <a:endParaRPr lang="nb-NO" sz="3200" dirty="0">
              <a:latin typeface="+mj-lt"/>
            </a:endParaRPr>
          </a:p>
          <a:p>
            <a:pPr>
              <a:spcBef>
                <a:spcPts val="0"/>
              </a:spcBef>
              <a:defRPr/>
            </a:pPr>
            <a:r>
              <a:rPr lang="nb-NO" sz="3200" dirty="0">
                <a:latin typeface="+mj-lt"/>
              </a:rPr>
              <a:t>Inntil 45 minutter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nb-NO" sz="3200" dirty="0">
              <a:latin typeface="+mj-lt"/>
            </a:endParaRPr>
          </a:p>
          <a:p>
            <a:pPr>
              <a:spcBef>
                <a:spcPts val="0"/>
              </a:spcBef>
              <a:defRPr/>
            </a:pPr>
            <a:r>
              <a:rPr lang="nb-NO" sz="3200" dirty="0">
                <a:latin typeface="+mj-lt"/>
              </a:rPr>
              <a:t>I alle andre muntlige eksamensfag: inntil 30 minutter </a:t>
            </a:r>
          </a:p>
          <a:p>
            <a:pPr>
              <a:spcBef>
                <a:spcPts val="0"/>
              </a:spcBef>
              <a:defRPr/>
            </a:pPr>
            <a:endParaRPr lang="nb-NO" sz="1400" dirty="0">
              <a:latin typeface="Calibri" panose="020F0502020204030204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nb-NO" sz="1400" dirty="0">
              <a:latin typeface="Calibri" panose="020F0502020204030204"/>
            </a:endParaRPr>
          </a:p>
          <a:p>
            <a:pPr marL="0" indent="0">
              <a:spcBef>
                <a:spcPts val="0"/>
              </a:spcBef>
              <a:buSzTx/>
              <a:buNone/>
              <a:defRPr/>
            </a:pPr>
            <a:endParaRPr lang="nb-NO" sz="1400" dirty="0">
              <a:latin typeface="Calibri" panose="020F0502020204030204"/>
            </a:endParaRPr>
          </a:p>
          <a:p>
            <a:pPr marL="0" indent="0">
              <a:spcBef>
                <a:spcPts val="0"/>
              </a:spcBef>
              <a:buSzTx/>
              <a:buNone/>
              <a:defRPr/>
            </a:pPr>
            <a:endParaRPr lang="nb-NO" sz="1400" dirty="0">
              <a:latin typeface="Calibri" panose="020F0502020204030204"/>
            </a:endParaRPr>
          </a:p>
          <a:p>
            <a:pPr marL="0" indent="0">
              <a:spcBef>
                <a:spcPts val="0"/>
              </a:spcBef>
              <a:buSzTx/>
              <a:buNone/>
              <a:defRPr/>
            </a:pPr>
            <a:endParaRPr lang="nb-NO" sz="1400" dirty="0">
              <a:latin typeface="Calibri" panose="020F0502020204030204"/>
            </a:endParaRPr>
          </a:p>
          <a:p>
            <a:pPr marL="0" indent="0">
              <a:spcBef>
                <a:spcPts val="0"/>
              </a:spcBef>
              <a:buSzTx/>
              <a:buNone/>
              <a:defRPr/>
            </a:pPr>
            <a:endParaRPr lang="nb-NO" sz="1400" dirty="0">
              <a:latin typeface="Calibri" panose="020F0502020204030204"/>
            </a:endParaRPr>
          </a:p>
          <a:p>
            <a:pPr marL="0" indent="0">
              <a:spcBef>
                <a:spcPts val="0"/>
              </a:spcBef>
              <a:buSzTx/>
              <a:buNone/>
              <a:defRPr/>
            </a:pPr>
            <a:endParaRPr lang="nb-NO" sz="1400" dirty="0">
              <a:latin typeface="Calibri" panose="020F0502020204030204"/>
            </a:endParaRPr>
          </a:p>
          <a:p>
            <a:pPr marL="0" indent="0">
              <a:spcBef>
                <a:spcPts val="0"/>
              </a:spcBef>
              <a:buSzTx/>
              <a:buNone/>
              <a:defRPr/>
            </a:pPr>
            <a:endParaRPr lang="nb-NO" sz="1400" dirty="0">
              <a:latin typeface="Calibri" panose="020F0502020204030204"/>
            </a:endParaRPr>
          </a:p>
          <a:p>
            <a:endParaRPr lang="nb-NO" sz="1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68013C7-4CFE-F319-7305-237F51A61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3526" y="2857007"/>
            <a:ext cx="3591379" cy="241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005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0131D9-ADD9-F3F7-A7BB-56D27537E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58952"/>
            <a:ext cx="3932237" cy="1709330"/>
          </a:xfrm>
        </p:spPr>
        <p:txBody>
          <a:bodyPr anchor="b">
            <a:normAutofit fontScale="90000"/>
          </a:bodyPr>
          <a:lstStyle/>
          <a:p>
            <a:r>
              <a:rPr lang="nb-NO" b="1" dirty="0"/>
              <a:t>Skriftlig eksamen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sz="2200" dirty="0"/>
              <a:t>Et datasystem trekker ut elevene tilfeldig </a:t>
            </a:r>
            <a:br>
              <a:rPr lang="nb-NO" sz="2200" dirty="0"/>
            </a:br>
            <a:br>
              <a:rPr lang="nb-NO" sz="2200" dirty="0"/>
            </a:br>
            <a:r>
              <a:rPr lang="nb-NO" sz="2200" dirty="0"/>
              <a:t>Offentliggjøring av skriftlig trekk </a:t>
            </a:r>
            <a:r>
              <a:rPr lang="nb-NO" sz="2200" b="1" dirty="0"/>
              <a:t>onsdag 13. mai, 09:00  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D14AFA49-49BF-6E0F-CD44-98B3BE467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60288"/>
            <a:ext cx="1503109" cy="2109735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27" name="Plassholder for innhold 4">
            <a:extLst>
              <a:ext uri="{FF2B5EF4-FFF2-40B4-BE49-F238E27FC236}">
                <a16:creationId xmlns:a16="http://schemas.microsoft.com/office/drawing/2014/main" id="{04D60DAE-1BF7-032B-1D7C-E7097C0C0C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935925"/>
              </p:ext>
            </p:extLst>
          </p:nvPr>
        </p:nvGraphicFramePr>
        <p:xfrm>
          <a:off x="5183188" y="561789"/>
          <a:ext cx="6172200" cy="5299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eksamen – K O S M O S">
            <a:extLst>
              <a:ext uri="{FF2B5EF4-FFF2-40B4-BE49-F238E27FC236}">
                <a16:creationId xmlns:a16="http://schemas.microsoft.com/office/drawing/2014/main" id="{6E77F784-DEA1-D9EA-FF8B-7A15941E5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48" y="3024094"/>
            <a:ext cx="3932237" cy="275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463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C4833C-6DDC-774A-8A69-77EB1F408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Muntlig eksamen – tilfeldig trekk  </a:t>
            </a:r>
          </a:p>
        </p:txBody>
      </p:sp>
      <p:sp>
        <p:nvSpPr>
          <p:cNvPr id="13" name="Plassholder for innhold 4">
            <a:extLst>
              <a:ext uri="{FF2B5EF4-FFF2-40B4-BE49-F238E27FC236}">
                <a16:creationId xmlns:a16="http://schemas.microsoft.com/office/drawing/2014/main" id="{E8100467-D96B-AB72-D799-099A54DE43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nb-NO" sz="1500" b="1" dirty="0"/>
              <a:t>Uke 24: </a:t>
            </a:r>
            <a:endParaRPr lang="nb-NO" sz="1500" dirty="0"/>
          </a:p>
          <a:p>
            <a:pPr marL="0" indent="0" fontAlgn="base">
              <a:buNone/>
            </a:pPr>
            <a:r>
              <a:rPr lang="nb-NO" sz="1500" b="1" dirty="0"/>
              <a:t>Pulje 1:</a:t>
            </a:r>
            <a:r>
              <a:rPr lang="nb-NO" sz="1500" dirty="0"/>
              <a:t>  </a:t>
            </a:r>
          </a:p>
          <a:p>
            <a:pPr fontAlgn="base"/>
            <a:r>
              <a:rPr lang="nb-NO" sz="1500" dirty="0"/>
              <a:t>Opplysning om trekkfag for elever: onsdag 10.juni</a:t>
            </a:r>
          </a:p>
          <a:p>
            <a:pPr fontAlgn="base"/>
            <a:r>
              <a:rPr lang="nb-NO" sz="1500" dirty="0"/>
              <a:t>Obligatorisk forberedelsesdag for elever: torsdag 11.juni </a:t>
            </a:r>
          </a:p>
          <a:p>
            <a:pPr fontAlgn="base"/>
            <a:r>
              <a:rPr lang="nb-NO" sz="1500" dirty="0"/>
              <a:t>Eksamensdag: fredag 12.juni </a:t>
            </a:r>
          </a:p>
          <a:p>
            <a:pPr marL="0" indent="0" fontAlgn="base">
              <a:buNone/>
            </a:pPr>
            <a:endParaRPr lang="nb-NO" sz="1500" dirty="0"/>
          </a:p>
          <a:p>
            <a:pPr marL="0" indent="0" fontAlgn="base">
              <a:buNone/>
            </a:pPr>
            <a:r>
              <a:rPr lang="nb-NO" sz="1500" b="1" dirty="0"/>
              <a:t>Pulje 2:</a:t>
            </a:r>
            <a:r>
              <a:rPr lang="nb-NO" sz="1500" dirty="0"/>
              <a:t> </a:t>
            </a:r>
          </a:p>
          <a:p>
            <a:pPr fontAlgn="base"/>
            <a:r>
              <a:rPr lang="nb-NO" sz="1500" dirty="0"/>
              <a:t>Opplysning om trekkfag for elever: fredag 12.juni </a:t>
            </a:r>
          </a:p>
          <a:p>
            <a:pPr marL="0" indent="0">
              <a:buNone/>
            </a:pPr>
            <a:endParaRPr lang="nb-NO" sz="1500" b="1" dirty="0"/>
          </a:p>
          <a:p>
            <a:pPr marL="0" indent="0">
              <a:buNone/>
            </a:pPr>
            <a:r>
              <a:rPr lang="nb-NO" sz="1500" b="1" dirty="0"/>
              <a:t>Uke 25: </a:t>
            </a:r>
            <a:endParaRPr lang="nb-NO" sz="1500" dirty="0"/>
          </a:p>
          <a:p>
            <a:pPr marL="0" indent="0" fontAlgn="base">
              <a:buNone/>
            </a:pPr>
            <a:r>
              <a:rPr lang="nb-NO" sz="1500" b="1" dirty="0"/>
              <a:t>Pulje 2:</a:t>
            </a:r>
            <a:r>
              <a:rPr lang="nb-NO" sz="1500" dirty="0"/>
              <a:t> </a:t>
            </a:r>
          </a:p>
          <a:p>
            <a:pPr fontAlgn="base"/>
            <a:r>
              <a:rPr lang="nb-NO" sz="1500" dirty="0"/>
              <a:t>Obligatorisk forberedelsesdag for elever: mandag 15.juni </a:t>
            </a:r>
          </a:p>
          <a:p>
            <a:pPr fontAlgn="base"/>
            <a:r>
              <a:rPr lang="nb-NO" sz="1500" dirty="0"/>
              <a:t>Eksamensdag: tirsdag 16.juni </a:t>
            </a:r>
          </a:p>
          <a:p>
            <a:endParaRPr lang="nb-NO" sz="1500" dirty="0"/>
          </a:p>
        </p:txBody>
      </p:sp>
      <p:pic>
        <p:nvPicPr>
          <p:cNvPr id="3074" name="Picture 2" descr="Free Library Wisdom photo and picture">
            <a:extLst>
              <a:ext uri="{FF2B5EF4-FFF2-40B4-BE49-F238E27FC236}">
                <a16:creationId xmlns:a16="http://schemas.microsoft.com/office/drawing/2014/main" id="{2D420451-F925-1AA5-677A-913B7A9E6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112" y="2217760"/>
            <a:ext cx="4464975" cy="300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537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FEA0C7-2A0C-9346-FC9A-0C2F43A9E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/>
              <a:t>Eksamen: Særskilt tilrettelegging </a:t>
            </a:r>
            <a:endParaRPr lang="nb-NO" dirty="0"/>
          </a:p>
        </p:txBody>
      </p:sp>
      <p:graphicFrame>
        <p:nvGraphicFramePr>
          <p:cNvPr id="6" name="Plassholder for innhold 3">
            <a:extLst>
              <a:ext uri="{FF2B5EF4-FFF2-40B4-BE49-F238E27FC236}">
                <a16:creationId xmlns:a16="http://schemas.microsoft.com/office/drawing/2014/main" id="{5157C0B0-0D94-2B45-F4B8-99369C2835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262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nb-NO" dirty="0"/>
              <a:t>Huskeliste til eksamensdagen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695325" y="2032001"/>
            <a:ext cx="10557693" cy="4411002"/>
          </a:xfrm>
        </p:spPr>
        <p:txBody>
          <a:bodyPr>
            <a:normAutofit/>
          </a:bodyPr>
          <a:lstStyle/>
          <a:p>
            <a:pPr marL="215900" indent="-215900"/>
            <a:endParaRPr lang="nb-NO" dirty="0"/>
          </a:p>
          <a:p>
            <a:pPr marL="215900" indent="-215900"/>
            <a:r>
              <a:rPr lang="nb-NO" dirty="0"/>
              <a:t>Overføre digitale notater til lokal disk C:, altså det lokale området på pc- en din. Notater på papir er også lov. </a:t>
            </a:r>
          </a:p>
          <a:p>
            <a:pPr marL="215900" indent="-215900"/>
            <a:r>
              <a:rPr lang="nb-NO" dirty="0"/>
              <a:t>Ta med mat og drikke (jevnt energinivå gjennom dagen)</a:t>
            </a:r>
          </a:p>
          <a:p>
            <a:pPr marL="215900" indent="-215900"/>
            <a:r>
              <a:rPr lang="nb-NO" dirty="0"/>
              <a:t>PC-en din </a:t>
            </a:r>
            <a:r>
              <a:rPr lang="nb-NO" u="sng" dirty="0"/>
              <a:t>MÅ</a:t>
            </a:r>
            <a:r>
              <a:rPr lang="nb-NO" dirty="0"/>
              <a:t> være fulladet når du kommer på eksamen </a:t>
            </a:r>
          </a:p>
          <a:p>
            <a:pPr marL="215900" indent="-215900"/>
            <a:r>
              <a:rPr lang="nb-NO" dirty="0"/>
              <a:t>Mobilen skal være avslått. Den skal du levere til eksamensvakten når du kommer inn i eksamenslokalet. Telefonene blir samlet inn og merket med navn. Mobilen kan hentes på kontoret etter gjennomført eksamen.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1A483920-7C4C-3F71-9671-677F1FC05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1517" y="2886350"/>
            <a:ext cx="2203657" cy="1469104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6F4E52EB-4BBE-0AD3-B55C-D4AAC3738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0762" y="5174021"/>
            <a:ext cx="2203657" cy="14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33761"/>
      </p:ext>
    </p:extLst>
  </p:cSld>
  <p:clrMapOvr>
    <a:masterClrMapping/>
  </p:clrMapOvr>
</p:sld>
</file>

<file path=ppt/theme/theme1.xml><?xml version="1.0" encoding="utf-8"?>
<a:theme xmlns:a="http://schemas.openxmlformats.org/drawingml/2006/main" name="Oslo_2019_enkel_rød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Oslo Sans Office">
      <a:majorFont>
        <a:latin typeface="Oslo Sans Office"/>
        <a:ea typeface=""/>
        <a:cs typeface=""/>
      </a:majorFont>
      <a:minorFont>
        <a:latin typeface="Oslo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_2019-enkel_rød.pptx" id="{C54F602B-321A-4DBA-9EE4-59B51B4704CB}" vid="{0F32EAA6-2181-495D-BFD9-150042DB70E4}"/>
    </a:ext>
  </a:extLst>
</a:theme>
</file>

<file path=ppt/theme/theme2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e0db4f-f7c5-49cd-bd2d-20c88dc91378" xsi:nil="true"/>
    <lcf76f155ced4ddcb4097134ff3c332f xmlns="a4ac4895-7473-4f0b-8137-6324c96c054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4AC84063781554C86162CC791F92B34" ma:contentTypeVersion="12" ma:contentTypeDescription="Opprett et nytt dokument." ma:contentTypeScope="" ma:versionID="03bf596b2da32eb153881d9ac5113c7c">
  <xsd:schema xmlns:xsd="http://www.w3.org/2001/XMLSchema" xmlns:xs="http://www.w3.org/2001/XMLSchema" xmlns:p="http://schemas.microsoft.com/office/2006/metadata/properties" xmlns:ns2="a4ac4895-7473-4f0b-8137-6324c96c0540" xmlns:ns3="ebe0db4f-f7c5-49cd-bd2d-20c88dc91378" targetNamespace="http://schemas.microsoft.com/office/2006/metadata/properties" ma:root="true" ma:fieldsID="00156b8d9f20ee6b01215d119301802b" ns2:_="" ns3:_="">
    <xsd:import namespace="a4ac4895-7473-4f0b-8137-6324c96c0540"/>
    <xsd:import namespace="ebe0db4f-f7c5-49cd-bd2d-20c88dc913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ac4895-7473-4f0b-8137-6324c96c05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emerkelapper" ma:readOnly="false" ma:fieldId="{5cf76f15-5ced-4ddc-b409-7134ff3c332f}" ma:taxonomyMulti="true" ma:sspId="d2bf785b-8fef-4b70-b2f9-38d45fd2cc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e0db4f-f7c5-49cd-bd2d-20c88dc9137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cc83c76-ddfc-4b35-8863-11bbc87c3e71}" ma:internalName="TaxCatchAll" ma:showField="CatchAllData" ma:web="ebe0db4f-f7c5-49cd-bd2d-20c88dc913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7D2754-C915-4DE4-BA3B-B56787C44F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1F9E95-B7F5-434E-A5EE-89A9ED94C140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790d3738-d490-46bd-96b1-71fe08953963"/>
    <ds:schemaRef ds:uri="c8b31856-eebd-4dd4-8695-58474c0b8b27"/>
    <ds:schemaRef ds:uri="http://www.w3.org/XML/1998/namespace"/>
    <ds:schemaRef ds:uri="ebe0db4f-f7c5-49cd-bd2d-20c88dc91378"/>
    <ds:schemaRef ds:uri="a4ac4895-7473-4f0b-8137-6324c96c0540"/>
  </ds:schemaRefs>
</ds:datastoreItem>
</file>

<file path=customXml/itemProps3.xml><?xml version="1.0" encoding="utf-8"?>
<ds:datastoreItem xmlns:ds="http://schemas.openxmlformats.org/officeDocument/2006/customXml" ds:itemID="{541FE28F-BD19-4EE8-8842-BA6E183BC6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ac4895-7473-4f0b-8137-6324c96c0540"/>
    <ds:schemaRef ds:uri="ebe0db4f-f7c5-49cd-bd2d-20c88dc913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a5a66368-d49e-4bf5-af9a-6ccbf48e6655}" enabled="0" method="" siteId="{a5a66368-d49e-4bf5-af9a-6ccbf48e665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Oslo_2019-enkel_rød</Template>
  <TotalTime>5013</TotalTime>
  <Words>1407</Words>
  <Application>Microsoft Office PowerPoint</Application>
  <PresentationFormat>Widescreen</PresentationFormat>
  <Paragraphs>168</Paragraphs>
  <Slides>19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19</vt:i4>
      </vt:variant>
    </vt:vector>
  </HeadingPairs>
  <TitlesOfParts>
    <vt:vector size="28" baseType="lpstr">
      <vt:lpstr>Arial</vt:lpstr>
      <vt:lpstr>Times New Roman</vt:lpstr>
      <vt:lpstr>Oslo Sans Office</vt:lpstr>
      <vt:lpstr>Calibri Light</vt:lpstr>
      <vt:lpstr>Wingdings</vt:lpstr>
      <vt:lpstr>Calibri</vt:lpstr>
      <vt:lpstr>Oslo Sans</vt:lpstr>
      <vt:lpstr>Oslo_2019_enkel_rød</vt:lpstr>
      <vt:lpstr>2_Office-tema</vt:lpstr>
      <vt:lpstr>PowerPoint-presentasjon</vt:lpstr>
      <vt:lpstr>Eksamensordning for grunnskolen </vt:lpstr>
      <vt:lpstr>Eksamensordning for grunnskolen </vt:lpstr>
      <vt:lpstr>Muntlig og muntlig-praktisk eksamen </vt:lpstr>
      <vt:lpstr>Muntlig praktisk eksamen </vt:lpstr>
      <vt:lpstr>Skriftlig eksamen   Et datasystem trekker ut elevene tilfeldig   Offentliggjøring av skriftlig trekk onsdag 13. mai, 09:00  </vt:lpstr>
      <vt:lpstr>Muntlig eksamen – tilfeldig trekk  </vt:lpstr>
      <vt:lpstr>Eksamen: Særskilt tilrettelegging </vt:lpstr>
      <vt:lpstr>Huskeliste til eksamensdagen</vt:lpstr>
      <vt:lpstr>Ikke kom for sent!</vt:lpstr>
      <vt:lpstr>Hvis jeg blir syk</vt:lpstr>
      <vt:lpstr>Kandidatnummer</vt:lpstr>
      <vt:lpstr>Hva forventes av meg når jeg har eksamen? </vt:lpstr>
      <vt:lpstr>Hva er fusk?</vt:lpstr>
      <vt:lpstr>Konsekvenser av fusk</vt:lpstr>
      <vt:lpstr>Informasjon om eksamensresultat</vt:lpstr>
      <vt:lpstr>Klage på eksamen </vt:lpstr>
      <vt:lpstr>Standpunktkarakteren </vt:lpstr>
      <vt:lpstr>Klage på standpunktkarakter</vt:lpstr>
    </vt:vector>
  </TitlesOfParts>
  <Company>Utdanningsetaten i 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Klara Dalen Sørbøl</dc:creator>
  <cp:lastModifiedBy>Kohulan Velauthapillai</cp:lastModifiedBy>
  <cp:revision>147</cp:revision>
  <cp:lastPrinted>2019-03-22T09:42:42Z</cp:lastPrinted>
  <dcterms:created xsi:type="dcterms:W3CDTF">2020-01-14T13:33:02Z</dcterms:created>
  <dcterms:modified xsi:type="dcterms:W3CDTF">2026-01-14T11:53:50Z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0x010100C4AC84063781554C86162CC791F92B34</vt:lpwstr>
  </property>
  <property fmtid="{D5CDD505-2E9C-101B-9397-08002B2CF9AE}" pid="3" name="Order">
    <vt:r8>2477000</vt:r8>
  </property>
  <property fmtid="{D5CDD505-2E9C-101B-9397-08002B2CF9AE}" pid="4" name="MediaServiceImageTags">
    <vt:lpwstr/>
  </property>
</Properties>
</file>