
<file path=[Content_Types].xml><?xml version="1.0" encoding="utf-8"?>
<Types xmlns="http://schemas.openxmlformats.org/package/2006/content-types">
  <Default Extension="tmp" ContentType="image/pn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64" r:id="rId4"/>
    <p:sldId id="263" r:id="rId5"/>
    <p:sldId id="265" r:id="rId6"/>
    <p:sldId id="262" r:id="rId7"/>
    <p:sldId id="267" r:id="rId8"/>
    <p:sldId id="261" r:id="rId9"/>
    <p:sldId id="268" r:id="rId10"/>
    <p:sldId id="257" r:id="rId11"/>
    <p:sldId id="258" r:id="rId12"/>
    <p:sldId id="259" r:id="rId13"/>
    <p:sldId id="286" r:id="rId14"/>
    <p:sldId id="287" r:id="rId15"/>
    <p:sldId id="288" r:id="rId16"/>
    <p:sldId id="278" r:id="rId17"/>
    <p:sldId id="282" r:id="rId18"/>
    <p:sldId id="283" r:id="rId19"/>
    <p:sldId id="284" r:id="rId20"/>
    <p:sldId id="269" r:id="rId21"/>
    <p:sldId id="270" r:id="rId22"/>
    <p:sldId id="271" r:id="rId23"/>
    <p:sldId id="285" r:id="rId24"/>
    <p:sldId id="281" r:id="rId25"/>
    <p:sldId id="272" r:id="rId26"/>
    <p:sldId id="289" r:id="rId27"/>
    <p:sldId id="273" r:id="rId28"/>
    <p:sldId id="274" r:id="rId29"/>
    <p:sldId id="277" r:id="rId30"/>
    <p:sldId id="275" r:id="rId31"/>
    <p:sldId id="276" r:id="rId32"/>
    <p:sldId id="279" r:id="rId33"/>
    <p:sldId id="280" r:id="rId34"/>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4660"/>
  </p:normalViewPr>
  <p:slideViewPr>
    <p:cSldViewPr snapToGrid="0">
      <p:cViewPr varScale="1">
        <p:scale>
          <a:sx n="123" d="100"/>
          <a:sy n="123" d="100"/>
        </p:scale>
        <p:origin x="96"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rs Gudbrand Mack" userId="bd829ebe-e67f-4888-8a25-a5150eada58f" providerId="ADAL" clId="{9FDD134B-EF03-4D8D-B0C8-59A52F41B110}"/>
    <pc:docChg chg="undo redo custSel addSld delSld modSld sldOrd modMainMaster">
      <pc:chgData name="Lars Gudbrand Mack" userId="bd829ebe-e67f-4888-8a25-a5150eada58f" providerId="ADAL" clId="{9FDD134B-EF03-4D8D-B0C8-59A52F41B110}" dt="2018-12-19T10:33:52.614" v="4194"/>
      <pc:docMkLst>
        <pc:docMk/>
      </pc:docMkLst>
      <pc:sldChg chg="modSp add modTransition">
        <pc:chgData name="Lars Gudbrand Mack" userId="bd829ebe-e67f-4888-8a25-a5150eada58f" providerId="ADAL" clId="{9FDD134B-EF03-4D8D-B0C8-59A52F41B110}" dt="2018-12-19T10:33:52.614" v="4194"/>
        <pc:sldMkLst>
          <pc:docMk/>
          <pc:sldMk cId="1659134879" sldId="256"/>
        </pc:sldMkLst>
        <pc:spChg chg="mod">
          <ac:chgData name="Lars Gudbrand Mack" userId="bd829ebe-e67f-4888-8a25-a5150eada58f" providerId="ADAL" clId="{9FDD134B-EF03-4D8D-B0C8-59A52F41B110}" dt="2018-12-17T11:12:50.701" v="200" actId="20577"/>
          <ac:spMkLst>
            <pc:docMk/>
            <pc:sldMk cId="1659134879" sldId="256"/>
            <ac:spMk id="2" creationId="{7D9F2BE8-D46A-4EF4-AA3F-B7A6CA017998}"/>
          </ac:spMkLst>
        </pc:spChg>
      </pc:sldChg>
      <pc:sldChg chg="addSp delSp modSp add modTransition">
        <pc:chgData name="Lars Gudbrand Mack" userId="bd829ebe-e67f-4888-8a25-a5150eada58f" providerId="ADAL" clId="{9FDD134B-EF03-4D8D-B0C8-59A52F41B110}" dt="2018-12-19T10:33:52.614" v="4194"/>
        <pc:sldMkLst>
          <pc:docMk/>
          <pc:sldMk cId="2231183971" sldId="257"/>
        </pc:sldMkLst>
        <pc:spChg chg="del">
          <ac:chgData name="Lars Gudbrand Mack" userId="bd829ebe-e67f-4888-8a25-a5150eada58f" providerId="ADAL" clId="{9FDD134B-EF03-4D8D-B0C8-59A52F41B110}" dt="2018-12-12T14:05:14.057" v="2" actId="1037"/>
          <ac:spMkLst>
            <pc:docMk/>
            <pc:sldMk cId="2231183971" sldId="257"/>
            <ac:spMk id="2" creationId="{2F99FD59-1BD1-4DED-909C-65A03ACF7FDA}"/>
          </ac:spMkLst>
        </pc:spChg>
        <pc:spChg chg="del">
          <ac:chgData name="Lars Gudbrand Mack" userId="bd829ebe-e67f-4888-8a25-a5150eada58f" providerId="ADAL" clId="{9FDD134B-EF03-4D8D-B0C8-59A52F41B110}" dt="2018-12-12T14:05:14.057" v="2" actId="1037"/>
          <ac:spMkLst>
            <pc:docMk/>
            <pc:sldMk cId="2231183971" sldId="257"/>
            <ac:spMk id="3" creationId="{25566369-8221-4C25-ACDF-D0668D80892C}"/>
          </ac:spMkLst>
        </pc:spChg>
        <pc:picChg chg="add mod">
          <ac:chgData name="Lars Gudbrand Mack" userId="bd829ebe-e67f-4888-8a25-a5150eada58f" providerId="ADAL" clId="{9FDD134B-EF03-4D8D-B0C8-59A52F41B110}" dt="2018-12-12T14:06:20.573" v="87" actId="1037"/>
          <ac:picMkLst>
            <pc:docMk/>
            <pc:sldMk cId="2231183971" sldId="257"/>
            <ac:picMk id="5" creationId="{B40C2F2B-7381-4546-8C1D-699415AF59A8}"/>
          </ac:picMkLst>
        </pc:picChg>
      </pc:sldChg>
      <pc:sldChg chg="addSp modSp add modTransition">
        <pc:chgData name="Lars Gudbrand Mack" userId="bd829ebe-e67f-4888-8a25-a5150eada58f" providerId="ADAL" clId="{9FDD134B-EF03-4D8D-B0C8-59A52F41B110}" dt="2018-12-19T10:33:52.614" v="4194"/>
        <pc:sldMkLst>
          <pc:docMk/>
          <pc:sldMk cId="1273696768" sldId="258"/>
        </pc:sldMkLst>
        <pc:picChg chg="add mod">
          <ac:chgData name="Lars Gudbrand Mack" userId="bd829ebe-e67f-4888-8a25-a5150eada58f" providerId="ADAL" clId="{9FDD134B-EF03-4D8D-B0C8-59A52F41B110}" dt="2018-12-17T10:16:32.346" v="176" actId="1036"/>
          <ac:picMkLst>
            <pc:docMk/>
            <pc:sldMk cId="1273696768" sldId="258"/>
            <ac:picMk id="3" creationId="{839DA6E4-059C-4617-9142-EDDE2F63C454}"/>
          </ac:picMkLst>
        </pc:picChg>
      </pc:sldChg>
      <pc:sldChg chg="addSp modSp add modTransition">
        <pc:chgData name="Lars Gudbrand Mack" userId="bd829ebe-e67f-4888-8a25-a5150eada58f" providerId="ADAL" clId="{9FDD134B-EF03-4D8D-B0C8-59A52F41B110}" dt="2018-12-19T10:33:52.614" v="4194"/>
        <pc:sldMkLst>
          <pc:docMk/>
          <pc:sldMk cId="908404032" sldId="259"/>
        </pc:sldMkLst>
        <pc:spChg chg="add mod">
          <ac:chgData name="Lars Gudbrand Mack" userId="bd829ebe-e67f-4888-8a25-a5150eada58f" providerId="ADAL" clId="{9FDD134B-EF03-4D8D-B0C8-59A52F41B110}" dt="2018-12-17T10:18:26.217" v="177" actId="113"/>
          <ac:spMkLst>
            <pc:docMk/>
            <pc:sldMk cId="908404032" sldId="259"/>
            <ac:spMk id="4" creationId="{92480F68-5317-4F5C-9BFC-75F6870E28DB}"/>
          </ac:spMkLst>
        </pc:spChg>
        <pc:picChg chg="add mod">
          <ac:chgData name="Lars Gudbrand Mack" userId="bd829ebe-e67f-4888-8a25-a5150eada58f" providerId="ADAL" clId="{9FDD134B-EF03-4D8D-B0C8-59A52F41B110}" dt="2018-12-17T09:17:42.620" v="116" actId="14100"/>
          <ac:picMkLst>
            <pc:docMk/>
            <pc:sldMk cId="908404032" sldId="259"/>
            <ac:picMk id="3" creationId="{42C600FE-A915-45BA-8FB4-0BDAFF7ED2BD}"/>
          </ac:picMkLst>
        </pc:picChg>
      </pc:sldChg>
      <pc:sldChg chg="addSp delSp modSp add modTransition">
        <pc:chgData name="Lars Gudbrand Mack" userId="bd829ebe-e67f-4888-8a25-a5150eada58f" providerId="ADAL" clId="{9FDD134B-EF03-4D8D-B0C8-59A52F41B110}" dt="2018-12-19T10:33:52.614" v="4194"/>
        <pc:sldMkLst>
          <pc:docMk/>
          <pc:sldMk cId="3688581877" sldId="260"/>
        </pc:sldMkLst>
        <pc:spChg chg="del">
          <ac:chgData name="Lars Gudbrand Mack" userId="bd829ebe-e67f-4888-8a25-a5150eada58f" providerId="ADAL" clId="{9FDD134B-EF03-4D8D-B0C8-59A52F41B110}" dt="2018-12-17T11:45:42.282" v="202" actId="478"/>
          <ac:spMkLst>
            <pc:docMk/>
            <pc:sldMk cId="3688581877" sldId="260"/>
            <ac:spMk id="2" creationId="{1928A6E3-E0C5-4828-9FBA-7D5CC965BB52}"/>
          </ac:spMkLst>
        </pc:spChg>
        <pc:spChg chg="mod">
          <ac:chgData name="Lars Gudbrand Mack" userId="bd829ebe-e67f-4888-8a25-a5150eada58f" providerId="ADAL" clId="{9FDD134B-EF03-4D8D-B0C8-59A52F41B110}" dt="2018-12-18T12:50:36.660" v="3029" actId="20577"/>
          <ac:spMkLst>
            <pc:docMk/>
            <pc:sldMk cId="3688581877" sldId="260"/>
            <ac:spMk id="3" creationId="{EE869BD5-3368-4032-BAC3-2A53FCC7C900}"/>
          </ac:spMkLst>
        </pc:spChg>
        <pc:spChg chg="del mod">
          <ac:chgData name="Lars Gudbrand Mack" userId="bd829ebe-e67f-4888-8a25-a5150eada58f" providerId="ADAL" clId="{9FDD134B-EF03-4D8D-B0C8-59A52F41B110}" dt="2018-12-17T11:51:49.710" v="679" actId="931"/>
          <ac:spMkLst>
            <pc:docMk/>
            <pc:sldMk cId="3688581877" sldId="260"/>
            <ac:spMk id="4" creationId="{513C5A0C-BA07-45A3-A7D9-B7CE5601783B}"/>
          </ac:spMkLst>
        </pc:spChg>
        <pc:spChg chg="add del mod">
          <ac:chgData name="Lars Gudbrand Mack" userId="bd829ebe-e67f-4888-8a25-a5150eada58f" providerId="ADAL" clId="{9FDD134B-EF03-4D8D-B0C8-59A52F41B110}" dt="2018-12-18T09:35:00.358" v="1436" actId="931"/>
          <ac:spMkLst>
            <pc:docMk/>
            <pc:sldMk cId="3688581877" sldId="260"/>
            <ac:spMk id="4" creationId="{C55B96E3-EF8C-4441-86DA-23E090B20450}"/>
          </ac:spMkLst>
        </pc:spChg>
        <pc:spChg chg="add mod">
          <ac:chgData name="Lars Gudbrand Mack" userId="bd829ebe-e67f-4888-8a25-a5150eada58f" providerId="ADAL" clId="{9FDD134B-EF03-4D8D-B0C8-59A52F41B110}" dt="2018-12-18T09:37:51.865" v="1546" actId="27636"/>
          <ac:spMkLst>
            <pc:docMk/>
            <pc:sldMk cId="3688581877" sldId="260"/>
            <ac:spMk id="7" creationId="{A2EAAE69-A1A4-4172-AA2C-CBE00BDC6353}"/>
          </ac:spMkLst>
        </pc:spChg>
        <pc:spChg chg="add mod">
          <ac:chgData name="Lars Gudbrand Mack" userId="bd829ebe-e67f-4888-8a25-a5150eada58f" providerId="ADAL" clId="{9FDD134B-EF03-4D8D-B0C8-59A52F41B110}" dt="2018-12-18T09:38:20.079" v="1551" actId="27636"/>
          <ac:spMkLst>
            <pc:docMk/>
            <pc:sldMk cId="3688581877" sldId="260"/>
            <ac:spMk id="8" creationId="{99F8988F-172F-46CC-972F-9B41EF3E6B35}"/>
          </ac:spMkLst>
        </pc:spChg>
        <pc:picChg chg="add del mod">
          <ac:chgData name="Lars Gudbrand Mack" userId="bd829ebe-e67f-4888-8a25-a5150eada58f" providerId="ADAL" clId="{9FDD134B-EF03-4D8D-B0C8-59A52F41B110}" dt="2018-12-18T09:34:02.094" v="1435" actId="478"/>
          <ac:picMkLst>
            <pc:docMk/>
            <pc:sldMk cId="3688581877" sldId="260"/>
            <ac:picMk id="6" creationId="{524AEB54-D706-45A0-9716-567B352CB7FD}"/>
          </ac:picMkLst>
        </pc:picChg>
        <pc:picChg chg="add mod">
          <ac:chgData name="Lars Gudbrand Mack" userId="bd829ebe-e67f-4888-8a25-a5150eada58f" providerId="ADAL" clId="{9FDD134B-EF03-4D8D-B0C8-59A52F41B110}" dt="2018-12-18T09:36:26.949" v="1515" actId="1035"/>
          <ac:picMkLst>
            <pc:docMk/>
            <pc:sldMk cId="3688581877" sldId="260"/>
            <ac:picMk id="9" creationId="{62AB38DA-3EB7-4BBC-819F-D1E6CD39DA44}"/>
          </ac:picMkLst>
        </pc:picChg>
      </pc:sldChg>
      <pc:sldChg chg="addSp delSp modSp add modTransition">
        <pc:chgData name="Lars Gudbrand Mack" userId="bd829ebe-e67f-4888-8a25-a5150eada58f" providerId="ADAL" clId="{9FDD134B-EF03-4D8D-B0C8-59A52F41B110}" dt="2018-12-19T10:33:52.614" v="4194"/>
        <pc:sldMkLst>
          <pc:docMk/>
          <pc:sldMk cId="4177560673" sldId="261"/>
        </pc:sldMkLst>
        <pc:spChg chg="add del">
          <ac:chgData name="Lars Gudbrand Mack" userId="bd829ebe-e67f-4888-8a25-a5150eada58f" providerId="ADAL" clId="{9FDD134B-EF03-4D8D-B0C8-59A52F41B110}" dt="2018-12-19T10:25:59.008" v="3697"/>
          <ac:spMkLst>
            <pc:docMk/>
            <pc:sldMk cId="4177560673" sldId="261"/>
            <ac:spMk id="2" creationId="{1CBC6390-B8FA-4F62-9162-A18D91803AC6}"/>
          </ac:spMkLst>
        </pc:spChg>
        <pc:spChg chg="mod">
          <ac:chgData name="Lars Gudbrand Mack" userId="bd829ebe-e67f-4888-8a25-a5150eada58f" providerId="ADAL" clId="{9FDD134B-EF03-4D8D-B0C8-59A52F41B110}" dt="2018-12-19T10:22:24.836" v="3695" actId="20577"/>
          <ac:spMkLst>
            <pc:docMk/>
            <pc:sldMk cId="4177560673" sldId="261"/>
            <ac:spMk id="3" creationId="{EE869BD5-3368-4032-BAC3-2A53FCC7C900}"/>
          </ac:spMkLst>
        </pc:spChg>
        <pc:spChg chg="add del mod">
          <ac:chgData name="Lars Gudbrand Mack" userId="bd829ebe-e67f-4888-8a25-a5150eada58f" providerId="ADAL" clId="{9FDD134B-EF03-4D8D-B0C8-59A52F41B110}" dt="2018-12-18T09:22:15.994" v="1124" actId="931"/>
          <ac:spMkLst>
            <pc:docMk/>
            <pc:sldMk cId="4177560673" sldId="261"/>
            <ac:spMk id="4" creationId="{71337E30-D2D1-4161-9AF0-F03F296EC5BD}"/>
          </ac:spMkLst>
        </pc:spChg>
        <pc:spChg chg="mod">
          <ac:chgData name="Lars Gudbrand Mack" userId="bd829ebe-e67f-4888-8a25-a5150eada58f" providerId="ADAL" clId="{9FDD134B-EF03-4D8D-B0C8-59A52F41B110}" dt="2018-12-19T09:28:48.919" v="3483" actId="20577"/>
          <ac:spMkLst>
            <pc:docMk/>
            <pc:sldMk cId="4177560673" sldId="261"/>
            <ac:spMk id="7" creationId="{A2EAAE69-A1A4-4172-AA2C-CBE00BDC6353}"/>
          </ac:spMkLst>
        </pc:spChg>
        <pc:spChg chg="mod">
          <ac:chgData name="Lars Gudbrand Mack" userId="bd829ebe-e67f-4888-8a25-a5150eada58f" providerId="ADAL" clId="{9FDD134B-EF03-4D8D-B0C8-59A52F41B110}" dt="2018-12-18T09:25:52.711" v="1294" actId="20577"/>
          <ac:spMkLst>
            <pc:docMk/>
            <pc:sldMk cId="4177560673" sldId="261"/>
            <ac:spMk id="8" creationId="{99F8988F-172F-46CC-972F-9B41EF3E6B35}"/>
          </ac:spMkLst>
        </pc:spChg>
        <pc:picChg chg="del">
          <ac:chgData name="Lars Gudbrand Mack" userId="bd829ebe-e67f-4888-8a25-a5150eada58f" providerId="ADAL" clId="{9FDD134B-EF03-4D8D-B0C8-59A52F41B110}" dt="2018-12-18T09:21:27.108" v="1123" actId="478"/>
          <ac:picMkLst>
            <pc:docMk/>
            <pc:sldMk cId="4177560673" sldId="261"/>
            <ac:picMk id="6" creationId="{524AEB54-D706-45A0-9716-567B352CB7FD}"/>
          </ac:picMkLst>
        </pc:picChg>
        <pc:picChg chg="add mod">
          <ac:chgData name="Lars Gudbrand Mack" userId="bd829ebe-e67f-4888-8a25-a5150eada58f" providerId="ADAL" clId="{9FDD134B-EF03-4D8D-B0C8-59A52F41B110}" dt="2018-12-18T09:22:50.120" v="1192" actId="14100"/>
          <ac:picMkLst>
            <pc:docMk/>
            <pc:sldMk cId="4177560673" sldId="261"/>
            <ac:picMk id="9" creationId="{784969BA-3C2D-4C15-BDD2-74F42DC4B6F0}"/>
          </ac:picMkLst>
        </pc:picChg>
      </pc:sldChg>
      <pc:sldChg chg="addSp delSp modSp add modTransition">
        <pc:chgData name="Lars Gudbrand Mack" userId="bd829ebe-e67f-4888-8a25-a5150eada58f" providerId="ADAL" clId="{9FDD134B-EF03-4D8D-B0C8-59A52F41B110}" dt="2018-12-19T10:33:52.614" v="4194"/>
        <pc:sldMkLst>
          <pc:docMk/>
          <pc:sldMk cId="2850679118" sldId="262"/>
        </pc:sldMkLst>
        <pc:spChg chg="mod">
          <ac:chgData name="Lars Gudbrand Mack" userId="bd829ebe-e67f-4888-8a25-a5150eada58f" providerId="ADAL" clId="{9FDD134B-EF03-4D8D-B0C8-59A52F41B110}" dt="2018-12-19T10:17:02.419" v="3488" actId="6549"/>
          <ac:spMkLst>
            <pc:docMk/>
            <pc:sldMk cId="2850679118" sldId="262"/>
            <ac:spMk id="3" creationId="{EE869BD5-3368-4032-BAC3-2A53FCC7C900}"/>
          </ac:spMkLst>
        </pc:spChg>
        <pc:spChg chg="add del mod">
          <ac:chgData name="Lars Gudbrand Mack" userId="bd829ebe-e67f-4888-8a25-a5150eada58f" providerId="ADAL" clId="{9FDD134B-EF03-4D8D-B0C8-59A52F41B110}" dt="2018-12-18T09:27:27.203" v="1297" actId="931"/>
          <ac:spMkLst>
            <pc:docMk/>
            <pc:sldMk cId="2850679118" sldId="262"/>
            <ac:spMk id="4" creationId="{DA593F84-9D3B-486E-8130-D584F50826DD}"/>
          </ac:spMkLst>
        </pc:spChg>
        <pc:spChg chg="mod">
          <ac:chgData name="Lars Gudbrand Mack" userId="bd829ebe-e67f-4888-8a25-a5150eada58f" providerId="ADAL" clId="{9FDD134B-EF03-4D8D-B0C8-59A52F41B110}" dt="2018-12-18T09:30:22.079" v="1433" actId="20577"/>
          <ac:spMkLst>
            <pc:docMk/>
            <pc:sldMk cId="2850679118" sldId="262"/>
            <ac:spMk id="7" creationId="{A2EAAE69-A1A4-4172-AA2C-CBE00BDC6353}"/>
          </ac:spMkLst>
        </pc:spChg>
        <pc:spChg chg="mod">
          <ac:chgData name="Lars Gudbrand Mack" userId="bd829ebe-e67f-4888-8a25-a5150eada58f" providerId="ADAL" clId="{9FDD134B-EF03-4D8D-B0C8-59A52F41B110}" dt="2018-12-18T09:29:48.267" v="1376" actId="27636"/>
          <ac:spMkLst>
            <pc:docMk/>
            <pc:sldMk cId="2850679118" sldId="262"/>
            <ac:spMk id="8" creationId="{99F8988F-172F-46CC-972F-9B41EF3E6B35}"/>
          </ac:spMkLst>
        </pc:spChg>
        <pc:picChg chg="del">
          <ac:chgData name="Lars Gudbrand Mack" userId="bd829ebe-e67f-4888-8a25-a5150eada58f" providerId="ADAL" clId="{9FDD134B-EF03-4D8D-B0C8-59A52F41B110}" dt="2018-12-18T09:27:00.836" v="1296" actId="478"/>
          <ac:picMkLst>
            <pc:docMk/>
            <pc:sldMk cId="2850679118" sldId="262"/>
            <ac:picMk id="6" creationId="{524AEB54-D706-45A0-9716-567B352CB7FD}"/>
          </ac:picMkLst>
        </pc:picChg>
        <pc:picChg chg="add mod">
          <ac:chgData name="Lars Gudbrand Mack" userId="bd829ebe-e67f-4888-8a25-a5150eada58f" providerId="ADAL" clId="{9FDD134B-EF03-4D8D-B0C8-59A52F41B110}" dt="2018-12-18T09:27:44.265" v="1371" actId="14100"/>
          <ac:picMkLst>
            <pc:docMk/>
            <pc:sldMk cId="2850679118" sldId="262"/>
            <ac:picMk id="9" creationId="{A5756A7B-152C-48A3-88FA-E425C4537972}"/>
          </ac:picMkLst>
        </pc:picChg>
      </pc:sldChg>
      <pc:sldChg chg="modSp add modTransition">
        <pc:chgData name="Lars Gudbrand Mack" userId="bd829ebe-e67f-4888-8a25-a5150eada58f" providerId="ADAL" clId="{9FDD134B-EF03-4D8D-B0C8-59A52F41B110}" dt="2018-12-19T10:33:52.614" v="4194"/>
        <pc:sldMkLst>
          <pc:docMk/>
          <pc:sldMk cId="4131248241" sldId="263"/>
        </pc:sldMkLst>
        <pc:spChg chg="mod">
          <ac:chgData name="Lars Gudbrand Mack" userId="bd829ebe-e67f-4888-8a25-a5150eada58f" providerId="ADAL" clId="{9FDD134B-EF03-4D8D-B0C8-59A52F41B110}" dt="2018-12-18T12:49:33.979" v="3017" actId="20577"/>
          <ac:spMkLst>
            <pc:docMk/>
            <pc:sldMk cId="4131248241" sldId="263"/>
            <ac:spMk id="3" creationId="{EE869BD5-3368-4032-BAC3-2A53FCC7C900}"/>
          </ac:spMkLst>
        </pc:spChg>
      </pc:sldChg>
      <pc:sldChg chg="addSp delSp modSp add modTransition">
        <pc:chgData name="Lars Gudbrand Mack" userId="bd829ebe-e67f-4888-8a25-a5150eada58f" providerId="ADAL" clId="{9FDD134B-EF03-4D8D-B0C8-59A52F41B110}" dt="2018-12-19T10:33:52.614" v="4194"/>
        <pc:sldMkLst>
          <pc:docMk/>
          <pc:sldMk cId="920475306" sldId="264"/>
        </pc:sldMkLst>
        <pc:spChg chg="mod">
          <ac:chgData name="Lars Gudbrand Mack" userId="bd829ebe-e67f-4888-8a25-a5150eada58f" providerId="ADAL" clId="{9FDD134B-EF03-4D8D-B0C8-59A52F41B110}" dt="2018-12-19T10:21:26.129" v="3694" actId="20577"/>
          <ac:spMkLst>
            <pc:docMk/>
            <pc:sldMk cId="920475306" sldId="264"/>
            <ac:spMk id="3" creationId="{EE869BD5-3368-4032-BAC3-2A53FCC7C900}"/>
          </ac:spMkLst>
        </pc:spChg>
        <pc:spChg chg="add del mod">
          <ac:chgData name="Lars Gudbrand Mack" userId="bd829ebe-e67f-4888-8a25-a5150eada58f" providerId="ADAL" clId="{9FDD134B-EF03-4D8D-B0C8-59A52F41B110}" dt="2018-12-18T11:18:02.018" v="1556" actId="931"/>
          <ac:spMkLst>
            <pc:docMk/>
            <pc:sldMk cId="920475306" sldId="264"/>
            <ac:spMk id="4" creationId="{1EC228B2-6650-45A3-9F50-F2C4BE347286}"/>
          </ac:spMkLst>
        </pc:spChg>
        <pc:spChg chg="mod">
          <ac:chgData name="Lars Gudbrand Mack" userId="bd829ebe-e67f-4888-8a25-a5150eada58f" providerId="ADAL" clId="{9FDD134B-EF03-4D8D-B0C8-59A52F41B110}" dt="2018-12-18T11:19:05.391" v="1614" actId="313"/>
          <ac:spMkLst>
            <pc:docMk/>
            <pc:sldMk cId="920475306" sldId="264"/>
            <ac:spMk id="7" creationId="{A2EAAE69-A1A4-4172-AA2C-CBE00BDC6353}"/>
          </ac:spMkLst>
        </pc:spChg>
        <pc:picChg chg="add mod">
          <ac:chgData name="Lars Gudbrand Mack" userId="bd829ebe-e67f-4888-8a25-a5150eada58f" providerId="ADAL" clId="{9FDD134B-EF03-4D8D-B0C8-59A52F41B110}" dt="2018-12-18T11:18:10.898" v="1558" actId="14100"/>
          <ac:picMkLst>
            <pc:docMk/>
            <pc:sldMk cId="920475306" sldId="264"/>
            <ac:picMk id="6" creationId="{CFB168D4-0B6E-434A-A61B-9095F260C571}"/>
          </ac:picMkLst>
        </pc:picChg>
        <pc:picChg chg="del">
          <ac:chgData name="Lars Gudbrand Mack" userId="bd829ebe-e67f-4888-8a25-a5150eada58f" providerId="ADAL" clId="{9FDD134B-EF03-4D8D-B0C8-59A52F41B110}" dt="2018-12-18T11:17:40.337" v="1555" actId="478"/>
          <ac:picMkLst>
            <pc:docMk/>
            <pc:sldMk cId="920475306" sldId="264"/>
            <ac:picMk id="9" creationId="{62AB38DA-3EB7-4BBC-819F-D1E6CD39DA44}"/>
          </ac:picMkLst>
        </pc:picChg>
      </pc:sldChg>
      <pc:sldChg chg="modSp add modTransition">
        <pc:chgData name="Lars Gudbrand Mack" userId="bd829ebe-e67f-4888-8a25-a5150eada58f" providerId="ADAL" clId="{9FDD134B-EF03-4D8D-B0C8-59A52F41B110}" dt="2018-12-19T10:33:52.614" v="4194"/>
        <pc:sldMkLst>
          <pc:docMk/>
          <pc:sldMk cId="245282306" sldId="265"/>
        </pc:sldMkLst>
        <pc:spChg chg="mod">
          <ac:chgData name="Lars Gudbrand Mack" userId="bd829ebe-e67f-4888-8a25-a5150eada58f" providerId="ADAL" clId="{9FDD134B-EF03-4D8D-B0C8-59A52F41B110}" dt="2018-12-19T09:05:42.811" v="3259" actId="20577"/>
          <ac:spMkLst>
            <pc:docMk/>
            <pc:sldMk cId="245282306" sldId="265"/>
            <ac:spMk id="3" creationId="{EE869BD5-3368-4032-BAC3-2A53FCC7C900}"/>
          </ac:spMkLst>
        </pc:spChg>
      </pc:sldChg>
      <pc:sldChg chg="addSp delSp modSp add del">
        <pc:chgData name="Lars Gudbrand Mack" userId="bd829ebe-e67f-4888-8a25-a5150eada58f" providerId="ADAL" clId="{9FDD134B-EF03-4D8D-B0C8-59A52F41B110}" dt="2018-12-19T10:32:27.882" v="4175" actId="2696"/>
        <pc:sldMkLst>
          <pc:docMk/>
          <pc:sldMk cId="1419952506" sldId="266"/>
        </pc:sldMkLst>
        <pc:spChg chg="add mod">
          <ac:chgData name="Lars Gudbrand Mack" userId="bd829ebe-e67f-4888-8a25-a5150eada58f" providerId="ADAL" clId="{9FDD134B-EF03-4D8D-B0C8-59A52F41B110}" dt="2018-12-19T09:15:21.395" v="3422" actId="478"/>
          <ac:spMkLst>
            <pc:docMk/>
            <pc:sldMk cId="1419952506" sldId="266"/>
            <ac:spMk id="4" creationId="{BA532F48-EC9D-405B-9703-13E490D452E7}"/>
          </ac:spMkLst>
        </pc:spChg>
        <pc:picChg chg="del">
          <ac:chgData name="Lars Gudbrand Mack" userId="bd829ebe-e67f-4888-8a25-a5150eada58f" providerId="ADAL" clId="{9FDD134B-EF03-4D8D-B0C8-59A52F41B110}" dt="2018-12-19T09:15:21.395" v="3422" actId="478"/>
          <ac:picMkLst>
            <pc:docMk/>
            <pc:sldMk cId="1419952506" sldId="266"/>
            <ac:picMk id="9" creationId="{784969BA-3C2D-4C15-BDD2-74F42DC4B6F0}"/>
          </ac:picMkLst>
        </pc:picChg>
      </pc:sldChg>
      <pc:sldChg chg="addSp delSp modSp add ord modTransition">
        <pc:chgData name="Lars Gudbrand Mack" userId="bd829ebe-e67f-4888-8a25-a5150eada58f" providerId="ADAL" clId="{9FDD134B-EF03-4D8D-B0C8-59A52F41B110}" dt="2018-12-19T10:33:52.614" v="4194"/>
        <pc:sldMkLst>
          <pc:docMk/>
          <pc:sldMk cId="3042312234" sldId="267"/>
        </pc:sldMkLst>
        <pc:spChg chg="add del mod">
          <ac:chgData name="Lars Gudbrand Mack" userId="bd829ebe-e67f-4888-8a25-a5150eada58f" providerId="ADAL" clId="{9FDD134B-EF03-4D8D-B0C8-59A52F41B110}" dt="2018-12-19T09:27:34.220" v="3462" actId="931"/>
          <ac:spMkLst>
            <pc:docMk/>
            <pc:sldMk cId="3042312234" sldId="267"/>
            <ac:spMk id="4" creationId="{4EF4E268-5169-4184-8350-AA67C82FABC3}"/>
          </ac:spMkLst>
        </pc:spChg>
        <pc:spChg chg="mod">
          <ac:chgData name="Lars Gudbrand Mack" userId="bd829ebe-e67f-4888-8a25-a5150eada58f" providerId="ADAL" clId="{9FDD134B-EF03-4D8D-B0C8-59A52F41B110}" dt="2018-12-19T09:28:12.695" v="3466" actId="27636"/>
          <ac:spMkLst>
            <pc:docMk/>
            <pc:sldMk cId="3042312234" sldId="267"/>
            <ac:spMk id="8" creationId="{99F8988F-172F-46CC-972F-9B41EF3E6B35}"/>
          </ac:spMkLst>
        </pc:spChg>
        <pc:picChg chg="add mod">
          <ac:chgData name="Lars Gudbrand Mack" userId="bd829ebe-e67f-4888-8a25-a5150eada58f" providerId="ADAL" clId="{9FDD134B-EF03-4D8D-B0C8-59A52F41B110}" dt="2018-12-19T09:27:43.271" v="3464" actId="14100"/>
          <ac:picMkLst>
            <pc:docMk/>
            <pc:sldMk cId="3042312234" sldId="267"/>
            <ac:picMk id="6" creationId="{A17C9FF5-CEA2-44A0-9196-B2AF8FE51729}"/>
          </ac:picMkLst>
        </pc:picChg>
        <pc:picChg chg="del">
          <ac:chgData name="Lars Gudbrand Mack" userId="bd829ebe-e67f-4888-8a25-a5150eada58f" providerId="ADAL" clId="{9FDD134B-EF03-4D8D-B0C8-59A52F41B110}" dt="2018-12-19T09:26:30.086" v="3460" actId="478"/>
          <ac:picMkLst>
            <pc:docMk/>
            <pc:sldMk cId="3042312234" sldId="267"/>
            <ac:picMk id="9" creationId="{784969BA-3C2D-4C15-BDD2-74F42DC4B6F0}"/>
          </ac:picMkLst>
        </pc:picChg>
      </pc:sldChg>
      <pc:sldChg chg="addSp delSp modSp add modTransition">
        <pc:chgData name="Lars Gudbrand Mack" userId="bd829ebe-e67f-4888-8a25-a5150eada58f" providerId="ADAL" clId="{9FDD134B-EF03-4D8D-B0C8-59A52F41B110}" dt="2018-12-19T10:33:52.614" v="4194"/>
        <pc:sldMkLst>
          <pc:docMk/>
          <pc:sldMk cId="1834000669" sldId="268"/>
        </pc:sldMkLst>
        <pc:spChg chg="mod">
          <ac:chgData name="Lars Gudbrand Mack" userId="bd829ebe-e67f-4888-8a25-a5150eada58f" providerId="ADAL" clId="{9FDD134B-EF03-4D8D-B0C8-59A52F41B110}" dt="2018-12-19T10:31:36.938" v="4174" actId="6549"/>
          <ac:spMkLst>
            <pc:docMk/>
            <pc:sldMk cId="1834000669" sldId="268"/>
            <ac:spMk id="3" creationId="{EE869BD5-3368-4032-BAC3-2A53FCC7C900}"/>
          </ac:spMkLst>
        </pc:spChg>
        <pc:graphicFrameChg chg="add del">
          <ac:chgData name="Lars Gudbrand Mack" userId="bd829ebe-e67f-4888-8a25-a5150eada58f" providerId="ADAL" clId="{9FDD134B-EF03-4D8D-B0C8-59A52F41B110}" dt="2018-12-19T10:27:40.896" v="3702"/>
          <ac:graphicFrameMkLst>
            <pc:docMk/>
            <pc:sldMk cId="1834000669" sldId="268"/>
            <ac:graphicFrameMk id="2" creationId="{A4F5A5BA-E11F-4303-AB25-29258E883595}"/>
          </ac:graphicFrameMkLst>
        </pc:graphicFrameChg>
      </pc:sldChg>
      <pc:sldMasterChg chg="modTransition modSldLayout">
        <pc:chgData name="Lars Gudbrand Mack" userId="bd829ebe-e67f-4888-8a25-a5150eada58f" providerId="ADAL" clId="{9FDD134B-EF03-4D8D-B0C8-59A52F41B110}" dt="2018-12-19T10:33:52.614" v="4194"/>
        <pc:sldMasterMkLst>
          <pc:docMk/>
          <pc:sldMasterMk cId="625417643" sldId="2147483648"/>
        </pc:sldMasterMkLst>
        <pc:sldLayoutChg chg="modTransition">
          <pc:chgData name="Lars Gudbrand Mack" userId="bd829ebe-e67f-4888-8a25-a5150eada58f" providerId="ADAL" clId="{9FDD134B-EF03-4D8D-B0C8-59A52F41B110}" dt="2018-12-19T10:33:52.614" v="4194"/>
          <pc:sldLayoutMkLst>
            <pc:docMk/>
            <pc:sldMasterMk cId="625417643" sldId="2147483648"/>
            <pc:sldLayoutMk cId="2698870272" sldId="2147483649"/>
          </pc:sldLayoutMkLst>
        </pc:sldLayoutChg>
        <pc:sldLayoutChg chg="modTransition">
          <pc:chgData name="Lars Gudbrand Mack" userId="bd829ebe-e67f-4888-8a25-a5150eada58f" providerId="ADAL" clId="{9FDD134B-EF03-4D8D-B0C8-59A52F41B110}" dt="2018-12-19T10:33:52.614" v="4194"/>
          <pc:sldLayoutMkLst>
            <pc:docMk/>
            <pc:sldMasterMk cId="625417643" sldId="2147483648"/>
            <pc:sldLayoutMk cId="1878881647" sldId="2147483650"/>
          </pc:sldLayoutMkLst>
        </pc:sldLayoutChg>
        <pc:sldLayoutChg chg="modTransition">
          <pc:chgData name="Lars Gudbrand Mack" userId="bd829ebe-e67f-4888-8a25-a5150eada58f" providerId="ADAL" clId="{9FDD134B-EF03-4D8D-B0C8-59A52F41B110}" dt="2018-12-19T10:33:52.614" v="4194"/>
          <pc:sldLayoutMkLst>
            <pc:docMk/>
            <pc:sldMasterMk cId="625417643" sldId="2147483648"/>
            <pc:sldLayoutMk cId="2030367479" sldId="2147483651"/>
          </pc:sldLayoutMkLst>
        </pc:sldLayoutChg>
        <pc:sldLayoutChg chg="modTransition">
          <pc:chgData name="Lars Gudbrand Mack" userId="bd829ebe-e67f-4888-8a25-a5150eada58f" providerId="ADAL" clId="{9FDD134B-EF03-4D8D-B0C8-59A52F41B110}" dt="2018-12-19T10:33:52.614" v="4194"/>
          <pc:sldLayoutMkLst>
            <pc:docMk/>
            <pc:sldMasterMk cId="625417643" sldId="2147483648"/>
            <pc:sldLayoutMk cId="1648442781" sldId="2147483652"/>
          </pc:sldLayoutMkLst>
        </pc:sldLayoutChg>
        <pc:sldLayoutChg chg="modTransition">
          <pc:chgData name="Lars Gudbrand Mack" userId="bd829ebe-e67f-4888-8a25-a5150eada58f" providerId="ADAL" clId="{9FDD134B-EF03-4D8D-B0C8-59A52F41B110}" dt="2018-12-19T10:33:52.614" v="4194"/>
          <pc:sldLayoutMkLst>
            <pc:docMk/>
            <pc:sldMasterMk cId="625417643" sldId="2147483648"/>
            <pc:sldLayoutMk cId="383426185" sldId="2147483653"/>
          </pc:sldLayoutMkLst>
        </pc:sldLayoutChg>
        <pc:sldLayoutChg chg="modTransition">
          <pc:chgData name="Lars Gudbrand Mack" userId="bd829ebe-e67f-4888-8a25-a5150eada58f" providerId="ADAL" clId="{9FDD134B-EF03-4D8D-B0C8-59A52F41B110}" dt="2018-12-19T10:33:52.614" v="4194"/>
          <pc:sldLayoutMkLst>
            <pc:docMk/>
            <pc:sldMasterMk cId="625417643" sldId="2147483648"/>
            <pc:sldLayoutMk cId="1236939803" sldId="2147483654"/>
          </pc:sldLayoutMkLst>
        </pc:sldLayoutChg>
        <pc:sldLayoutChg chg="modTransition">
          <pc:chgData name="Lars Gudbrand Mack" userId="bd829ebe-e67f-4888-8a25-a5150eada58f" providerId="ADAL" clId="{9FDD134B-EF03-4D8D-B0C8-59A52F41B110}" dt="2018-12-19T10:33:52.614" v="4194"/>
          <pc:sldLayoutMkLst>
            <pc:docMk/>
            <pc:sldMasterMk cId="625417643" sldId="2147483648"/>
            <pc:sldLayoutMk cId="2783243164" sldId="2147483655"/>
          </pc:sldLayoutMkLst>
        </pc:sldLayoutChg>
        <pc:sldLayoutChg chg="modTransition">
          <pc:chgData name="Lars Gudbrand Mack" userId="bd829ebe-e67f-4888-8a25-a5150eada58f" providerId="ADAL" clId="{9FDD134B-EF03-4D8D-B0C8-59A52F41B110}" dt="2018-12-19T10:33:52.614" v="4194"/>
          <pc:sldLayoutMkLst>
            <pc:docMk/>
            <pc:sldMasterMk cId="625417643" sldId="2147483648"/>
            <pc:sldLayoutMk cId="949588165" sldId="2147483656"/>
          </pc:sldLayoutMkLst>
        </pc:sldLayoutChg>
        <pc:sldLayoutChg chg="modTransition">
          <pc:chgData name="Lars Gudbrand Mack" userId="bd829ebe-e67f-4888-8a25-a5150eada58f" providerId="ADAL" clId="{9FDD134B-EF03-4D8D-B0C8-59A52F41B110}" dt="2018-12-19T10:33:52.614" v="4194"/>
          <pc:sldLayoutMkLst>
            <pc:docMk/>
            <pc:sldMasterMk cId="625417643" sldId="2147483648"/>
            <pc:sldLayoutMk cId="213543703" sldId="2147483657"/>
          </pc:sldLayoutMkLst>
        </pc:sldLayoutChg>
        <pc:sldLayoutChg chg="modTransition">
          <pc:chgData name="Lars Gudbrand Mack" userId="bd829ebe-e67f-4888-8a25-a5150eada58f" providerId="ADAL" clId="{9FDD134B-EF03-4D8D-B0C8-59A52F41B110}" dt="2018-12-19T10:33:52.614" v="4194"/>
          <pc:sldLayoutMkLst>
            <pc:docMk/>
            <pc:sldMasterMk cId="625417643" sldId="2147483648"/>
            <pc:sldLayoutMk cId="1186447946" sldId="2147483658"/>
          </pc:sldLayoutMkLst>
        </pc:sldLayoutChg>
        <pc:sldLayoutChg chg="modTransition">
          <pc:chgData name="Lars Gudbrand Mack" userId="bd829ebe-e67f-4888-8a25-a5150eada58f" providerId="ADAL" clId="{9FDD134B-EF03-4D8D-B0C8-59A52F41B110}" dt="2018-12-19T10:33:52.614" v="4194"/>
          <pc:sldLayoutMkLst>
            <pc:docMk/>
            <pc:sldMasterMk cId="625417643" sldId="2147483648"/>
            <pc:sldLayoutMk cId="3685510795" sldId="2147483659"/>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1D1B972-AE43-4877-9776-B1642A87476D}"/>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F23C9895-A32E-4BDF-9333-0BF3E797B4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D0D9DD5A-C0C3-45C0-8717-95AB200B2DB9}"/>
              </a:ext>
            </a:extLst>
          </p:cNvPr>
          <p:cNvSpPr>
            <a:spLocks noGrp="1"/>
          </p:cNvSpPr>
          <p:nvPr>
            <p:ph type="dt" sz="half" idx="10"/>
          </p:nvPr>
        </p:nvSpPr>
        <p:spPr/>
        <p:txBody>
          <a:bodyPr/>
          <a:lstStyle/>
          <a:p>
            <a:fld id="{2E0CD47B-6CFD-451F-B5D2-4EB1A897C3F5}" type="datetimeFigureOut">
              <a:rPr lang="nb-NO" smtClean="0"/>
              <a:t>02.01.2019</a:t>
            </a:fld>
            <a:endParaRPr lang="nb-NO" dirty="0"/>
          </a:p>
        </p:txBody>
      </p:sp>
      <p:sp>
        <p:nvSpPr>
          <p:cNvPr id="5" name="Plassholder for bunntekst 4">
            <a:extLst>
              <a:ext uri="{FF2B5EF4-FFF2-40B4-BE49-F238E27FC236}">
                <a16:creationId xmlns:a16="http://schemas.microsoft.com/office/drawing/2014/main" id="{B5747A97-E671-4F8D-A70B-A7D1C7AD54D6}"/>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E439A89A-0FD9-4942-BACB-A9AF108CD02B}"/>
              </a:ext>
            </a:extLst>
          </p:cNvPr>
          <p:cNvSpPr>
            <a:spLocks noGrp="1"/>
          </p:cNvSpPr>
          <p:nvPr>
            <p:ph type="sldNum" sz="quarter" idx="12"/>
          </p:nvPr>
        </p:nvSpPr>
        <p:spPr/>
        <p:txBody>
          <a:bodyPr/>
          <a:lstStyle/>
          <a:p>
            <a:fld id="{8D486DC4-FF44-4022-A63F-0083C55ECFEB}" type="slidenum">
              <a:rPr lang="nb-NO" smtClean="0"/>
              <a:t>‹#›</a:t>
            </a:fld>
            <a:endParaRPr lang="nb-NO" dirty="0"/>
          </a:p>
        </p:txBody>
      </p:sp>
    </p:spTree>
    <p:extLst>
      <p:ext uri="{BB962C8B-B14F-4D97-AF65-F5344CB8AC3E}">
        <p14:creationId xmlns:p14="http://schemas.microsoft.com/office/powerpoint/2010/main" val="269887027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49E7E08-A271-4BFF-AB2C-8C6AF449B26B}"/>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EDAC5082-3901-4702-B707-AE3252040A47}"/>
              </a:ext>
            </a:extLst>
          </p:cNvPr>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29DE054-01D8-47E8-B339-91714E1AD4B1}"/>
              </a:ext>
            </a:extLst>
          </p:cNvPr>
          <p:cNvSpPr>
            <a:spLocks noGrp="1"/>
          </p:cNvSpPr>
          <p:nvPr>
            <p:ph type="dt" sz="half" idx="10"/>
          </p:nvPr>
        </p:nvSpPr>
        <p:spPr/>
        <p:txBody>
          <a:bodyPr/>
          <a:lstStyle/>
          <a:p>
            <a:fld id="{2E0CD47B-6CFD-451F-B5D2-4EB1A897C3F5}" type="datetimeFigureOut">
              <a:rPr lang="nb-NO" smtClean="0"/>
              <a:t>02.01.2019</a:t>
            </a:fld>
            <a:endParaRPr lang="nb-NO" dirty="0"/>
          </a:p>
        </p:txBody>
      </p:sp>
      <p:sp>
        <p:nvSpPr>
          <p:cNvPr id="5" name="Plassholder for bunntekst 4">
            <a:extLst>
              <a:ext uri="{FF2B5EF4-FFF2-40B4-BE49-F238E27FC236}">
                <a16:creationId xmlns:a16="http://schemas.microsoft.com/office/drawing/2014/main" id="{2B851B9C-B74B-4C0D-B064-7355FBC2460C}"/>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C2246AEC-1BC9-459C-9FE6-6866FE042D31}"/>
              </a:ext>
            </a:extLst>
          </p:cNvPr>
          <p:cNvSpPr>
            <a:spLocks noGrp="1"/>
          </p:cNvSpPr>
          <p:nvPr>
            <p:ph type="sldNum" sz="quarter" idx="12"/>
          </p:nvPr>
        </p:nvSpPr>
        <p:spPr/>
        <p:txBody>
          <a:bodyPr/>
          <a:lstStyle/>
          <a:p>
            <a:fld id="{8D486DC4-FF44-4022-A63F-0083C55ECFEB}" type="slidenum">
              <a:rPr lang="nb-NO" smtClean="0"/>
              <a:t>‹#›</a:t>
            </a:fld>
            <a:endParaRPr lang="nb-NO" dirty="0"/>
          </a:p>
        </p:txBody>
      </p:sp>
    </p:spTree>
    <p:extLst>
      <p:ext uri="{BB962C8B-B14F-4D97-AF65-F5344CB8AC3E}">
        <p14:creationId xmlns:p14="http://schemas.microsoft.com/office/powerpoint/2010/main" val="1186447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5D7DEF76-2085-4F8F-9A04-AADA103C4631}"/>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52187AC1-48FE-40E8-9BC1-59516A5BAA0E}"/>
              </a:ext>
            </a:extLst>
          </p:cNvPr>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F33E071-4D5A-4942-A924-662E95176409}"/>
              </a:ext>
            </a:extLst>
          </p:cNvPr>
          <p:cNvSpPr>
            <a:spLocks noGrp="1"/>
          </p:cNvSpPr>
          <p:nvPr>
            <p:ph type="dt" sz="half" idx="10"/>
          </p:nvPr>
        </p:nvSpPr>
        <p:spPr/>
        <p:txBody>
          <a:bodyPr/>
          <a:lstStyle/>
          <a:p>
            <a:fld id="{2E0CD47B-6CFD-451F-B5D2-4EB1A897C3F5}" type="datetimeFigureOut">
              <a:rPr lang="nb-NO" smtClean="0"/>
              <a:t>02.01.2019</a:t>
            </a:fld>
            <a:endParaRPr lang="nb-NO" dirty="0"/>
          </a:p>
        </p:txBody>
      </p:sp>
      <p:sp>
        <p:nvSpPr>
          <p:cNvPr id="5" name="Plassholder for bunntekst 4">
            <a:extLst>
              <a:ext uri="{FF2B5EF4-FFF2-40B4-BE49-F238E27FC236}">
                <a16:creationId xmlns:a16="http://schemas.microsoft.com/office/drawing/2014/main" id="{78473BDF-7CE7-4DBE-A9AD-750129ED51E3}"/>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7D5424C8-B9F7-4E50-AE4A-3D671DD56323}"/>
              </a:ext>
            </a:extLst>
          </p:cNvPr>
          <p:cNvSpPr>
            <a:spLocks noGrp="1"/>
          </p:cNvSpPr>
          <p:nvPr>
            <p:ph type="sldNum" sz="quarter" idx="12"/>
          </p:nvPr>
        </p:nvSpPr>
        <p:spPr/>
        <p:txBody>
          <a:bodyPr/>
          <a:lstStyle/>
          <a:p>
            <a:fld id="{8D486DC4-FF44-4022-A63F-0083C55ECFEB}" type="slidenum">
              <a:rPr lang="nb-NO" smtClean="0"/>
              <a:t>‹#›</a:t>
            </a:fld>
            <a:endParaRPr lang="nb-NO" dirty="0"/>
          </a:p>
        </p:txBody>
      </p:sp>
    </p:spTree>
    <p:extLst>
      <p:ext uri="{BB962C8B-B14F-4D97-AF65-F5344CB8AC3E}">
        <p14:creationId xmlns:p14="http://schemas.microsoft.com/office/powerpoint/2010/main" val="368551079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FDF1E4-56FE-4B73-9AAC-37D21924A636}"/>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ECF6A115-4D9F-4D11-8A0E-34C7ADFBC906}"/>
              </a:ext>
            </a:extLst>
          </p:cNvPr>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A709786-8DF5-406C-A510-7703E85255AB}"/>
              </a:ext>
            </a:extLst>
          </p:cNvPr>
          <p:cNvSpPr>
            <a:spLocks noGrp="1"/>
          </p:cNvSpPr>
          <p:nvPr>
            <p:ph type="dt" sz="half" idx="10"/>
          </p:nvPr>
        </p:nvSpPr>
        <p:spPr/>
        <p:txBody>
          <a:bodyPr/>
          <a:lstStyle/>
          <a:p>
            <a:fld id="{2E0CD47B-6CFD-451F-B5D2-4EB1A897C3F5}" type="datetimeFigureOut">
              <a:rPr lang="nb-NO" smtClean="0"/>
              <a:t>02.01.2019</a:t>
            </a:fld>
            <a:endParaRPr lang="nb-NO" dirty="0"/>
          </a:p>
        </p:txBody>
      </p:sp>
      <p:sp>
        <p:nvSpPr>
          <p:cNvPr id="5" name="Plassholder for bunntekst 4">
            <a:extLst>
              <a:ext uri="{FF2B5EF4-FFF2-40B4-BE49-F238E27FC236}">
                <a16:creationId xmlns:a16="http://schemas.microsoft.com/office/drawing/2014/main" id="{28D6E3D3-7CED-4821-8162-43189A0B0CEB}"/>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5331432F-0CE6-46DF-9FAD-20AFB2735EDD}"/>
              </a:ext>
            </a:extLst>
          </p:cNvPr>
          <p:cNvSpPr>
            <a:spLocks noGrp="1"/>
          </p:cNvSpPr>
          <p:nvPr>
            <p:ph type="sldNum" sz="quarter" idx="12"/>
          </p:nvPr>
        </p:nvSpPr>
        <p:spPr/>
        <p:txBody>
          <a:bodyPr/>
          <a:lstStyle/>
          <a:p>
            <a:fld id="{8D486DC4-FF44-4022-A63F-0083C55ECFEB}" type="slidenum">
              <a:rPr lang="nb-NO" smtClean="0"/>
              <a:t>‹#›</a:t>
            </a:fld>
            <a:endParaRPr lang="nb-NO" dirty="0"/>
          </a:p>
        </p:txBody>
      </p:sp>
    </p:spTree>
    <p:extLst>
      <p:ext uri="{BB962C8B-B14F-4D97-AF65-F5344CB8AC3E}">
        <p14:creationId xmlns:p14="http://schemas.microsoft.com/office/powerpoint/2010/main" val="187888164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B2FA3D8-3769-4310-B8E3-763ACF63F75B}"/>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AAF88C6F-04D3-4922-AD02-C68B793FFB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a:extLst>
              <a:ext uri="{FF2B5EF4-FFF2-40B4-BE49-F238E27FC236}">
                <a16:creationId xmlns:a16="http://schemas.microsoft.com/office/drawing/2014/main" id="{0FBABCA0-1401-4049-B597-A9C6956FFAB5}"/>
              </a:ext>
            </a:extLst>
          </p:cNvPr>
          <p:cNvSpPr>
            <a:spLocks noGrp="1"/>
          </p:cNvSpPr>
          <p:nvPr>
            <p:ph type="dt" sz="half" idx="10"/>
          </p:nvPr>
        </p:nvSpPr>
        <p:spPr/>
        <p:txBody>
          <a:bodyPr/>
          <a:lstStyle/>
          <a:p>
            <a:fld id="{2E0CD47B-6CFD-451F-B5D2-4EB1A897C3F5}" type="datetimeFigureOut">
              <a:rPr lang="nb-NO" smtClean="0"/>
              <a:t>02.01.2019</a:t>
            </a:fld>
            <a:endParaRPr lang="nb-NO" dirty="0"/>
          </a:p>
        </p:txBody>
      </p:sp>
      <p:sp>
        <p:nvSpPr>
          <p:cNvPr id="5" name="Plassholder for bunntekst 4">
            <a:extLst>
              <a:ext uri="{FF2B5EF4-FFF2-40B4-BE49-F238E27FC236}">
                <a16:creationId xmlns:a16="http://schemas.microsoft.com/office/drawing/2014/main" id="{FDA5D706-A2D6-40CA-AAF9-A49966747E09}"/>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B1C049B4-EF61-47B7-91AC-AF03ED42869A}"/>
              </a:ext>
            </a:extLst>
          </p:cNvPr>
          <p:cNvSpPr>
            <a:spLocks noGrp="1"/>
          </p:cNvSpPr>
          <p:nvPr>
            <p:ph type="sldNum" sz="quarter" idx="12"/>
          </p:nvPr>
        </p:nvSpPr>
        <p:spPr/>
        <p:txBody>
          <a:bodyPr/>
          <a:lstStyle/>
          <a:p>
            <a:fld id="{8D486DC4-FF44-4022-A63F-0083C55ECFEB}" type="slidenum">
              <a:rPr lang="nb-NO" smtClean="0"/>
              <a:t>‹#›</a:t>
            </a:fld>
            <a:endParaRPr lang="nb-NO" dirty="0"/>
          </a:p>
        </p:txBody>
      </p:sp>
    </p:spTree>
    <p:extLst>
      <p:ext uri="{BB962C8B-B14F-4D97-AF65-F5344CB8AC3E}">
        <p14:creationId xmlns:p14="http://schemas.microsoft.com/office/powerpoint/2010/main" val="20303674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4A36F25-3FE9-4BE3-90C4-B22D1820C684}"/>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80BC406E-87F4-4DA4-B534-E34933A6CCD7}"/>
              </a:ext>
            </a:extLst>
          </p:cNvPr>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1E9CBB47-CFF5-4D06-8B11-2088BB85FAA2}"/>
              </a:ext>
            </a:extLst>
          </p:cNvPr>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112050DB-7BF7-42CE-BD0F-B1F834DB1C77}"/>
              </a:ext>
            </a:extLst>
          </p:cNvPr>
          <p:cNvSpPr>
            <a:spLocks noGrp="1"/>
          </p:cNvSpPr>
          <p:nvPr>
            <p:ph type="dt" sz="half" idx="10"/>
          </p:nvPr>
        </p:nvSpPr>
        <p:spPr/>
        <p:txBody>
          <a:bodyPr/>
          <a:lstStyle/>
          <a:p>
            <a:fld id="{2E0CD47B-6CFD-451F-B5D2-4EB1A897C3F5}" type="datetimeFigureOut">
              <a:rPr lang="nb-NO" smtClean="0"/>
              <a:t>02.01.2019</a:t>
            </a:fld>
            <a:endParaRPr lang="nb-NO" dirty="0"/>
          </a:p>
        </p:txBody>
      </p:sp>
      <p:sp>
        <p:nvSpPr>
          <p:cNvPr id="6" name="Plassholder for bunntekst 5">
            <a:extLst>
              <a:ext uri="{FF2B5EF4-FFF2-40B4-BE49-F238E27FC236}">
                <a16:creationId xmlns:a16="http://schemas.microsoft.com/office/drawing/2014/main" id="{663B69CF-038C-4B2E-B80F-E4AAFB1EB7E9}"/>
              </a:ext>
            </a:extLst>
          </p:cNvPr>
          <p:cNvSpPr>
            <a:spLocks noGrp="1"/>
          </p:cNvSpPr>
          <p:nvPr>
            <p:ph type="ftr" sz="quarter" idx="11"/>
          </p:nvPr>
        </p:nvSpPr>
        <p:spPr/>
        <p:txBody>
          <a:bodyPr/>
          <a:lstStyle/>
          <a:p>
            <a:endParaRPr lang="nb-NO" dirty="0"/>
          </a:p>
        </p:txBody>
      </p:sp>
      <p:sp>
        <p:nvSpPr>
          <p:cNvPr id="7" name="Plassholder for lysbildenummer 6">
            <a:extLst>
              <a:ext uri="{FF2B5EF4-FFF2-40B4-BE49-F238E27FC236}">
                <a16:creationId xmlns:a16="http://schemas.microsoft.com/office/drawing/2014/main" id="{7AC77712-4622-4F6B-A7DA-BDC5394ACE47}"/>
              </a:ext>
            </a:extLst>
          </p:cNvPr>
          <p:cNvSpPr>
            <a:spLocks noGrp="1"/>
          </p:cNvSpPr>
          <p:nvPr>
            <p:ph type="sldNum" sz="quarter" idx="12"/>
          </p:nvPr>
        </p:nvSpPr>
        <p:spPr/>
        <p:txBody>
          <a:bodyPr/>
          <a:lstStyle/>
          <a:p>
            <a:fld id="{8D486DC4-FF44-4022-A63F-0083C55ECFEB}" type="slidenum">
              <a:rPr lang="nb-NO" smtClean="0"/>
              <a:t>‹#›</a:t>
            </a:fld>
            <a:endParaRPr lang="nb-NO" dirty="0"/>
          </a:p>
        </p:txBody>
      </p:sp>
    </p:spTree>
    <p:extLst>
      <p:ext uri="{BB962C8B-B14F-4D97-AF65-F5344CB8AC3E}">
        <p14:creationId xmlns:p14="http://schemas.microsoft.com/office/powerpoint/2010/main" val="164844278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389671C-E554-4A47-9677-1941BA6A5236}"/>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C5A0B1B8-3768-4A8B-97C4-3F8E0AE81D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a:extLst>
              <a:ext uri="{FF2B5EF4-FFF2-40B4-BE49-F238E27FC236}">
                <a16:creationId xmlns:a16="http://schemas.microsoft.com/office/drawing/2014/main" id="{05F68210-0269-422E-8722-21C38001EBF6}"/>
              </a:ext>
            </a:extLst>
          </p:cNvPr>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4383CF40-5948-47F3-82B1-46E74B865F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a:extLst>
              <a:ext uri="{FF2B5EF4-FFF2-40B4-BE49-F238E27FC236}">
                <a16:creationId xmlns:a16="http://schemas.microsoft.com/office/drawing/2014/main" id="{350FFD6B-E4A1-448D-B350-6927D8A11074}"/>
              </a:ext>
            </a:extLst>
          </p:cNvPr>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027C60D6-254E-437D-A7B0-6B403FB5DD5F}"/>
              </a:ext>
            </a:extLst>
          </p:cNvPr>
          <p:cNvSpPr>
            <a:spLocks noGrp="1"/>
          </p:cNvSpPr>
          <p:nvPr>
            <p:ph type="dt" sz="half" idx="10"/>
          </p:nvPr>
        </p:nvSpPr>
        <p:spPr/>
        <p:txBody>
          <a:bodyPr/>
          <a:lstStyle/>
          <a:p>
            <a:fld id="{2E0CD47B-6CFD-451F-B5D2-4EB1A897C3F5}" type="datetimeFigureOut">
              <a:rPr lang="nb-NO" smtClean="0"/>
              <a:t>02.01.2019</a:t>
            </a:fld>
            <a:endParaRPr lang="nb-NO" dirty="0"/>
          </a:p>
        </p:txBody>
      </p:sp>
      <p:sp>
        <p:nvSpPr>
          <p:cNvPr id="8" name="Plassholder for bunntekst 7">
            <a:extLst>
              <a:ext uri="{FF2B5EF4-FFF2-40B4-BE49-F238E27FC236}">
                <a16:creationId xmlns:a16="http://schemas.microsoft.com/office/drawing/2014/main" id="{9AB4D99A-E225-4B7C-B95C-DDC9FA3E5C13}"/>
              </a:ext>
            </a:extLst>
          </p:cNvPr>
          <p:cNvSpPr>
            <a:spLocks noGrp="1"/>
          </p:cNvSpPr>
          <p:nvPr>
            <p:ph type="ftr" sz="quarter" idx="11"/>
          </p:nvPr>
        </p:nvSpPr>
        <p:spPr/>
        <p:txBody>
          <a:bodyPr/>
          <a:lstStyle/>
          <a:p>
            <a:endParaRPr lang="nb-NO" dirty="0"/>
          </a:p>
        </p:txBody>
      </p:sp>
      <p:sp>
        <p:nvSpPr>
          <p:cNvPr id="9" name="Plassholder for lysbildenummer 8">
            <a:extLst>
              <a:ext uri="{FF2B5EF4-FFF2-40B4-BE49-F238E27FC236}">
                <a16:creationId xmlns:a16="http://schemas.microsoft.com/office/drawing/2014/main" id="{FE324135-9039-45B1-84E8-194920B8E648}"/>
              </a:ext>
            </a:extLst>
          </p:cNvPr>
          <p:cNvSpPr>
            <a:spLocks noGrp="1"/>
          </p:cNvSpPr>
          <p:nvPr>
            <p:ph type="sldNum" sz="quarter" idx="12"/>
          </p:nvPr>
        </p:nvSpPr>
        <p:spPr/>
        <p:txBody>
          <a:bodyPr/>
          <a:lstStyle/>
          <a:p>
            <a:fld id="{8D486DC4-FF44-4022-A63F-0083C55ECFEB}" type="slidenum">
              <a:rPr lang="nb-NO" smtClean="0"/>
              <a:t>‹#›</a:t>
            </a:fld>
            <a:endParaRPr lang="nb-NO" dirty="0"/>
          </a:p>
        </p:txBody>
      </p:sp>
    </p:spTree>
    <p:extLst>
      <p:ext uri="{BB962C8B-B14F-4D97-AF65-F5344CB8AC3E}">
        <p14:creationId xmlns:p14="http://schemas.microsoft.com/office/powerpoint/2010/main" val="38342618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D80E2BF-E146-4843-AA01-AFE08E87CC19}"/>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D5B719FD-2DB4-457C-A794-69A2FF205A38}"/>
              </a:ext>
            </a:extLst>
          </p:cNvPr>
          <p:cNvSpPr>
            <a:spLocks noGrp="1"/>
          </p:cNvSpPr>
          <p:nvPr>
            <p:ph type="dt" sz="half" idx="10"/>
          </p:nvPr>
        </p:nvSpPr>
        <p:spPr/>
        <p:txBody>
          <a:bodyPr/>
          <a:lstStyle/>
          <a:p>
            <a:fld id="{2E0CD47B-6CFD-451F-B5D2-4EB1A897C3F5}" type="datetimeFigureOut">
              <a:rPr lang="nb-NO" smtClean="0"/>
              <a:t>02.01.2019</a:t>
            </a:fld>
            <a:endParaRPr lang="nb-NO" dirty="0"/>
          </a:p>
        </p:txBody>
      </p:sp>
      <p:sp>
        <p:nvSpPr>
          <p:cNvPr id="4" name="Plassholder for bunntekst 3">
            <a:extLst>
              <a:ext uri="{FF2B5EF4-FFF2-40B4-BE49-F238E27FC236}">
                <a16:creationId xmlns:a16="http://schemas.microsoft.com/office/drawing/2014/main" id="{8D3A9244-6AD0-4716-88EE-6E26646F25B5}"/>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934DD01D-0FE3-472B-A6DD-433E97DBD4EF}"/>
              </a:ext>
            </a:extLst>
          </p:cNvPr>
          <p:cNvSpPr>
            <a:spLocks noGrp="1"/>
          </p:cNvSpPr>
          <p:nvPr>
            <p:ph type="sldNum" sz="quarter" idx="12"/>
          </p:nvPr>
        </p:nvSpPr>
        <p:spPr/>
        <p:txBody>
          <a:bodyPr/>
          <a:lstStyle/>
          <a:p>
            <a:fld id="{8D486DC4-FF44-4022-A63F-0083C55ECFEB}" type="slidenum">
              <a:rPr lang="nb-NO" smtClean="0"/>
              <a:t>‹#›</a:t>
            </a:fld>
            <a:endParaRPr lang="nb-NO" dirty="0"/>
          </a:p>
        </p:txBody>
      </p:sp>
    </p:spTree>
    <p:extLst>
      <p:ext uri="{BB962C8B-B14F-4D97-AF65-F5344CB8AC3E}">
        <p14:creationId xmlns:p14="http://schemas.microsoft.com/office/powerpoint/2010/main" val="12369398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59338EA-338A-4DE5-943D-A1A8AE915F05}"/>
              </a:ext>
            </a:extLst>
          </p:cNvPr>
          <p:cNvSpPr>
            <a:spLocks noGrp="1"/>
          </p:cNvSpPr>
          <p:nvPr>
            <p:ph type="dt" sz="half" idx="10"/>
          </p:nvPr>
        </p:nvSpPr>
        <p:spPr/>
        <p:txBody>
          <a:bodyPr/>
          <a:lstStyle/>
          <a:p>
            <a:fld id="{2E0CD47B-6CFD-451F-B5D2-4EB1A897C3F5}" type="datetimeFigureOut">
              <a:rPr lang="nb-NO" smtClean="0"/>
              <a:t>02.01.2019</a:t>
            </a:fld>
            <a:endParaRPr lang="nb-NO" dirty="0"/>
          </a:p>
        </p:txBody>
      </p:sp>
      <p:sp>
        <p:nvSpPr>
          <p:cNvPr id="3" name="Plassholder for bunntekst 2">
            <a:extLst>
              <a:ext uri="{FF2B5EF4-FFF2-40B4-BE49-F238E27FC236}">
                <a16:creationId xmlns:a16="http://schemas.microsoft.com/office/drawing/2014/main" id="{EFF482E8-8EDA-4772-85D6-D50A40646E88}"/>
              </a:ext>
            </a:extLst>
          </p:cNvPr>
          <p:cNvSpPr>
            <a:spLocks noGrp="1"/>
          </p:cNvSpPr>
          <p:nvPr>
            <p:ph type="ftr" sz="quarter" idx="11"/>
          </p:nvPr>
        </p:nvSpPr>
        <p:spPr/>
        <p:txBody>
          <a:bodyPr/>
          <a:lstStyle/>
          <a:p>
            <a:endParaRPr lang="nb-NO" dirty="0"/>
          </a:p>
        </p:txBody>
      </p:sp>
      <p:sp>
        <p:nvSpPr>
          <p:cNvPr id="4" name="Plassholder for lysbildenummer 3">
            <a:extLst>
              <a:ext uri="{FF2B5EF4-FFF2-40B4-BE49-F238E27FC236}">
                <a16:creationId xmlns:a16="http://schemas.microsoft.com/office/drawing/2014/main" id="{DD75C8F4-A965-4AB5-87AF-EF8D0C8269C6}"/>
              </a:ext>
            </a:extLst>
          </p:cNvPr>
          <p:cNvSpPr>
            <a:spLocks noGrp="1"/>
          </p:cNvSpPr>
          <p:nvPr>
            <p:ph type="sldNum" sz="quarter" idx="12"/>
          </p:nvPr>
        </p:nvSpPr>
        <p:spPr/>
        <p:txBody>
          <a:bodyPr/>
          <a:lstStyle/>
          <a:p>
            <a:fld id="{8D486DC4-FF44-4022-A63F-0083C55ECFEB}" type="slidenum">
              <a:rPr lang="nb-NO" smtClean="0"/>
              <a:t>‹#›</a:t>
            </a:fld>
            <a:endParaRPr lang="nb-NO" dirty="0"/>
          </a:p>
        </p:txBody>
      </p:sp>
    </p:spTree>
    <p:extLst>
      <p:ext uri="{BB962C8B-B14F-4D97-AF65-F5344CB8AC3E}">
        <p14:creationId xmlns:p14="http://schemas.microsoft.com/office/powerpoint/2010/main" val="278324316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93ADCCC-37E2-4C8B-A741-FCF19A78BA84}"/>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E707D9AC-F926-46BD-8E38-EE2C3A1E4C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9CA2432B-45FB-40B5-B76C-A07B5A35E1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15168331-0D25-46D9-B76D-2C61C0166AD2}"/>
              </a:ext>
            </a:extLst>
          </p:cNvPr>
          <p:cNvSpPr>
            <a:spLocks noGrp="1"/>
          </p:cNvSpPr>
          <p:nvPr>
            <p:ph type="dt" sz="half" idx="10"/>
          </p:nvPr>
        </p:nvSpPr>
        <p:spPr/>
        <p:txBody>
          <a:bodyPr/>
          <a:lstStyle/>
          <a:p>
            <a:fld id="{2E0CD47B-6CFD-451F-B5D2-4EB1A897C3F5}" type="datetimeFigureOut">
              <a:rPr lang="nb-NO" smtClean="0"/>
              <a:t>02.01.2019</a:t>
            </a:fld>
            <a:endParaRPr lang="nb-NO" dirty="0"/>
          </a:p>
        </p:txBody>
      </p:sp>
      <p:sp>
        <p:nvSpPr>
          <p:cNvPr id="6" name="Plassholder for bunntekst 5">
            <a:extLst>
              <a:ext uri="{FF2B5EF4-FFF2-40B4-BE49-F238E27FC236}">
                <a16:creationId xmlns:a16="http://schemas.microsoft.com/office/drawing/2014/main" id="{80C21A98-142F-457C-944F-6DC62C38CB85}"/>
              </a:ext>
            </a:extLst>
          </p:cNvPr>
          <p:cNvSpPr>
            <a:spLocks noGrp="1"/>
          </p:cNvSpPr>
          <p:nvPr>
            <p:ph type="ftr" sz="quarter" idx="11"/>
          </p:nvPr>
        </p:nvSpPr>
        <p:spPr/>
        <p:txBody>
          <a:bodyPr/>
          <a:lstStyle/>
          <a:p>
            <a:endParaRPr lang="nb-NO" dirty="0"/>
          </a:p>
        </p:txBody>
      </p:sp>
      <p:sp>
        <p:nvSpPr>
          <p:cNvPr id="7" name="Plassholder for lysbildenummer 6">
            <a:extLst>
              <a:ext uri="{FF2B5EF4-FFF2-40B4-BE49-F238E27FC236}">
                <a16:creationId xmlns:a16="http://schemas.microsoft.com/office/drawing/2014/main" id="{D8788FB4-9D5C-4E58-AB4C-E7DC3B1EFBB4}"/>
              </a:ext>
            </a:extLst>
          </p:cNvPr>
          <p:cNvSpPr>
            <a:spLocks noGrp="1"/>
          </p:cNvSpPr>
          <p:nvPr>
            <p:ph type="sldNum" sz="quarter" idx="12"/>
          </p:nvPr>
        </p:nvSpPr>
        <p:spPr/>
        <p:txBody>
          <a:bodyPr/>
          <a:lstStyle/>
          <a:p>
            <a:fld id="{8D486DC4-FF44-4022-A63F-0083C55ECFEB}" type="slidenum">
              <a:rPr lang="nb-NO" smtClean="0"/>
              <a:t>‹#›</a:t>
            </a:fld>
            <a:endParaRPr lang="nb-NO" dirty="0"/>
          </a:p>
        </p:txBody>
      </p:sp>
    </p:spTree>
    <p:extLst>
      <p:ext uri="{BB962C8B-B14F-4D97-AF65-F5344CB8AC3E}">
        <p14:creationId xmlns:p14="http://schemas.microsoft.com/office/powerpoint/2010/main" val="94958816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F8C7013-62BD-4D04-92EC-E2B808B43678}"/>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28030C87-735F-4FD9-8AFC-381DD93992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dirty="0"/>
          </a:p>
        </p:txBody>
      </p:sp>
      <p:sp>
        <p:nvSpPr>
          <p:cNvPr id="4" name="Plassholder for tekst 3">
            <a:extLst>
              <a:ext uri="{FF2B5EF4-FFF2-40B4-BE49-F238E27FC236}">
                <a16:creationId xmlns:a16="http://schemas.microsoft.com/office/drawing/2014/main" id="{B9FA618C-3AC4-4BD9-8297-37DA029A07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C91831C3-086D-4ED8-94AD-8F4A24769373}"/>
              </a:ext>
            </a:extLst>
          </p:cNvPr>
          <p:cNvSpPr>
            <a:spLocks noGrp="1"/>
          </p:cNvSpPr>
          <p:nvPr>
            <p:ph type="dt" sz="half" idx="10"/>
          </p:nvPr>
        </p:nvSpPr>
        <p:spPr/>
        <p:txBody>
          <a:bodyPr/>
          <a:lstStyle/>
          <a:p>
            <a:fld id="{2E0CD47B-6CFD-451F-B5D2-4EB1A897C3F5}" type="datetimeFigureOut">
              <a:rPr lang="nb-NO" smtClean="0"/>
              <a:t>02.01.2019</a:t>
            </a:fld>
            <a:endParaRPr lang="nb-NO" dirty="0"/>
          </a:p>
        </p:txBody>
      </p:sp>
      <p:sp>
        <p:nvSpPr>
          <p:cNvPr id="6" name="Plassholder for bunntekst 5">
            <a:extLst>
              <a:ext uri="{FF2B5EF4-FFF2-40B4-BE49-F238E27FC236}">
                <a16:creationId xmlns:a16="http://schemas.microsoft.com/office/drawing/2014/main" id="{9938DB58-B4EC-4B4F-88CA-73C13E448D54}"/>
              </a:ext>
            </a:extLst>
          </p:cNvPr>
          <p:cNvSpPr>
            <a:spLocks noGrp="1"/>
          </p:cNvSpPr>
          <p:nvPr>
            <p:ph type="ftr" sz="quarter" idx="11"/>
          </p:nvPr>
        </p:nvSpPr>
        <p:spPr/>
        <p:txBody>
          <a:bodyPr/>
          <a:lstStyle/>
          <a:p>
            <a:endParaRPr lang="nb-NO" dirty="0"/>
          </a:p>
        </p:txBody>
      </p:sp>
      <p:sp>
        <p:nvSpPr>
          <p:cNvPr id="7" name="Plassholder for lysbildenummer 6">
            <a:extLst>
              <a:ext uri="{FF2B5EF4-FFF2-40B4-BE49-F238E27FC236}">
                <a16:creationId xmlns:a16="http://schemas.microsoft.com/office/drawing/2014/main" id="{505843AA-7994-4397-A966-A6361A11BA6D}"/>
              </a:ext>
            </a:extLst>
          </p:cNvPr>
          <p:cNvSpPr>
            <a:spLocks noGrp="1"/>
          </p:cNvSpPr>
          <p:nvPr>
            <p:ph type="sldNum" sz="quarter" idx="12"/>
          </p:nvPr>
        </p:nvSpPr>
        <p:spPr/>
        <p:txBody>
          <a:bodyPr/>
          <a:lstStyle/>
          <a:p>
            <a:fld id="{8D486DC4-FF44-4022-A63F-0083C55ECFEB}" type="slidenum">
              <a:rPr lang="nb-NO" smtClean="0"/>
              <a:t>‹#›</a:t>
            </a:fld>
            <a:endParaRPr lang="nb-NO" dirty="0"/>
          </a:p>
        </p:txBody>
      </p:sp>
    </p:spTree>
    <p:extLst>
      <p:ext uri="{BB962C8B-B14F-4D97-AF65-F5344CB8AC3E}">
        <p14:creationId xmlns:p14="http://schemas.microsoft.com/office/powerpoint/2010/main" val="21354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0273E4A0-CF41-4B5C-919D-8EE194C561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C0015D9E-5BBF-4C0A-B66A-96D532B790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40F3BA7-C382-4540-BAA9-F5FB16A5F8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0CD47B-6CFD-451F-B5D2-4EB1A897C3F5}" type="datetimeFigureOut">
              <a:rPr lang="nb-NO" smtClean="0"/>
              <a:t>02.01.2019</a:t>
            </a:fld>
            <a:endParaRPr lang="nb-NO" dirty="0"/>
          </a:p>
        </p:txBody>
      </p:sp>
      <p:sp>
        <p:nvSpPr>
          <p:cNvPr id="5" name="Plassholder for bunntekst 4">
            <a:extLst>
              <a:ext uri="{FF2B5EF4-FFF2-40B4-BE49-F238E27FC236}">
                <a16:creationId xmlns:a16="http://schemas.microsoft.com/office/drawing/2014/main" id="{872A7E5F-02F9-42EF-A0C1-96E50E4262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dirty="0"/>
          </a:p>
        </p:txBody>
      </p:sp>
      <p:sp>
        <p:nvSpPr>
          <p:cNvPr id="6" name="Plassholder for lysbildenummer 5">
            <a:extLst>
              <a:ext uri="{FF2B5EF4-FFF2-40B4-BE49-F238E27FC236}">
                <a16:creationId xmlns:a16="http://schemas.microsoft.com/office/drawing/2014/main" id="{D917F37A-82F5-4C36-98A8-BD0ECAD6A2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486DC4-FF44-4022-A63F-0083C55ECFEB}" type="slidenum">
              <a:rPr lang="nb-NO" smtClean="0"/>
              <a:t>‹#›</a:t>
            </a:fld>
            <a:endParaRPr lang="nb-NO" dirty="0"/>
          </a:p>
        </p:txBody>
      </p:sp>
    </p:spTree>
    <p:extLst>
      <p:ext uri="{BB962C8B-B14F-4D97-AF65-F5344CB8AC3E}">
        <p14:creationId xmlns:p14="http://schemas.microsoft.com/office/powerpoint/2010/main" val="625417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mp"/><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hyperlink" Target="https://no.wikipedia.org/wiki/Grorud" TargetMode="External"/><Relationship Id="rId13" Type="http://schemas.openxmlformats.org/officeDocument/2006/relationships/hyperlink" Target="https://no.wikipedia.org/wiki/Viseb%C3%B8lgen_i_Norge" TargetMode="External"/><Relationship Id="rId3" Type="http://schemas.openxmlformats.org/officeDocument/2006/relationships/hyperlink" Target="https://no.wikipedia.org/wiki/30._april" TargetMode="External"/><Relationship Id="rId7" Type="http://schemas.openxmlformats.org/officeDocument/2006/relationships/hyperlink" Target="https://no.wikipedia.org/wiki/Gitarist" TargetMode="External"/><Relationship Id="rId12" Type="http://schemas.openxmlformats.org/officeDocument/2006/relationships/hyperlink" Target="https://no.wikipedia.org/wiki/Aldri_i_livet" TargetMode="External"/><Relationship Id="rId2" Type="http://schemas.openxmlformats.org/officeDocument/2006/relationships/image" Target="../media/image21.jpg"/><Relationship Id="rId1" Type="http://schemas.openxmlformats.org/officeDocument/2006/relationships/slideLayout" Target="../slideLayouts/slideLayout4.xml"/><Relationship Id="rId6" Type="http://schemas.openxmlformats.org/officeDocument/2006/relationships/hyperlink" Target="https://no.wikipedia.org/wiki/Visesanger" TargetMode="External"/><Relationship Id="rId11" Type="http://schemas.openxmlformats.org/officeDocument/2006/relationships/hyperlink" Target="https://no.wikipedia.org/wiki/Melodi_Grand_Prix_1981" TargetMode="External"/><Relationship Id="rId5" Type="http://schemas.openxmlformats.org/officeDocument/2006/relationships/hyperlink" Target="https://no.wikipedia.org/wiki/F%C3%A5vang" TargetMode="External"/><Relationship Id="rId15" Type="http://schemas.openxmlformats.org/officeDocument/2006/relationships/hyperlink" Target="https://no.wikipedia.org/wiki/Stjerneblokkveien_(Oslo)" TargetMode="External"/><Relationship Id="rId10" Type="http://schemas.openxmlformats.org/officeDocument/2006/relationships/hyperlink" Target="https://no.wikipedia.org/wiki/Melodi_Grand_Prix" TargetMode="External"/><Relationship Id="rId4" Type="http://schemas.openxmlformats.org/officeDocument/2006/relationships/hyperlink" Target="https://no.wikipedia.org/wiki/1947" TargetMode="External"/><Relationship Id="rId9" Type="http://schemas.openxmlformats.org/officeDocument/2006/relationships/hyperlink" Target="https://no.wikipedia.org/wiki/Oslo" TargetMode="External"/><Relationship Id="rId14" Type="http://schemas.openxmlformats.org/officeDocument/2006/relationships/hyperlink" Target="https://no.wikipedia.org/wiki/Gudbrandsdalen"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no.wikipedia.org/wiki/FN" TargetMode="External"/><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hyperlink" Target="https://no.wikipedia.org/wiki/National_Hockey_League" TargetMode="External"/><Relationship Id="rId3" Type="http://schemas.openxmlformats.org/officeDocument/2006/relationships/hyperlink" Target="https://no.wikipedia.org/wiki/1958" TargetMode="External"/><Relationship Id="rId7" Type="http://schemas.openxmlformats.org/officeDocument/2006/relationships/hyperlink" Target="https://no.wikipedia.org/wiki/Ishockey" TargetMode="External"/><Relationship Id="rId2" Type="http://schemas.openxmlformats.org/officeDocument/2006/relationships/hyperlink" Target="https://no.wikipedia.org/wiki/29._oktober" TargetMode="External"/><Relationship Id="rId1" Type="http://schemas.openxmlformats.org/officeDocument/2006/relationships/slideLayout" Target="../slideLayouts/slideLayout4.xml"/><Relationship Id="rId6" Type="http://schemas.openxmlformats.org/officeDocument/2006/relationships/hyperlink" Target="https://no.wikipedia.org/wiki/1989" TargetMode="External"/><Relationship Id="rId5" Type="http://schemas.openxmlformats.org/officeDocument/2006/relationships/hyperlink" Target="https://no.wikipedia.org/wiki/21._juni" TargetMode="External"/><Relationship Id="rId4" Type="http://schemas.openxmlformats.org/officeDocument/2006/relationships/hyperlink" Target="https://no.wikipedia.org/wiki/Oslo" TargetMode="External"/><Relationship Id="rId9" Type="http://schemas.openxmlformats.org/officeDocument/2006/relationships/image" Target="../media/image31.jpeg"/></Relationships>
</file>

<file path=ppt/slides/_rels/slide4.xml.rels><?xml version="1.0" encoding="UTF-8" standalone="yes"?>
<Relationships xmlns="http://schemas.openxmlformats.org/package/2006/relationships"><Relationship Id="rId2" Type="http://schemas.openxmlformats.org/officeDocument/2006/relationships/image" Target="../media/image3.tmp"/><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tmp"/><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D9F2BE8-D46A-4EF4-AA3F-B7A6CA017998}"/>
              </a:ext>
            </a:extLst>
          </p:cNvPr>
          <p:cNvSpPr>
            <a:spLocks noGrp="1"/>
          </p:cNvSpPr>
          <p:nvPr>
            <p:ph type="ctrTitle"/>
          </p:nvPr>
        </p:nvSpPr>
        <p:spPr/>
        <p:txBody>
          <a:bodyPr/>
          <a:lstStyle/>
          <a:p>
            <a:r>
              <a:rPr lang="nb-NO" dirty="0"/>
              <a:t>Groruddalen skole</a:t>
            </a:r>
          </a:p>
        </p:txBody>
      </p:sp>
      <p:sp>
        <p:nvSpPr>
          <p:cNvPr id="3" name="Undertittel 2">
            <a:extLst>
              <a:ext uri="{FF2B5EF4-FFF2-40B4-BE49-F238E27FC236}">
                <a16:creationId xmlns:a16="http://schemas.microsoft.com/office/drawing/2014/main" id="{4A9EC12C-5C93-4050-8C28-66B8E0E4AC94}"/>
              </a:ext>
            </a:extLst>
          </p:cNvPr>
          <p:cNvSpPr>
            <a:spLocks noGrp="1"/>
          </p:cNvSpPr>
          <p:nvPr>
            <p:ph type="subTitle" idx="1"/>
          </p:nvPr>
        </p:nvSpPr>
        <p:spPr/>
        <p:txBody>
          <a:bodyPr/>
          <a:lstStyle/>
          <a:p>
            <a:endParaRPr lang="nb-NO" dirty="0"/>
          </a:p>
        </p:txBody>
      </p:sp>
    </p:spTree>
    <p:extLst>
      <p:ext uri="{BB962C8B-B14F-4D97-AF65-F5344CB8AC3E}">
        <p14:creationId xmlns:p14="http://schemas.microsoft.com/office/powerpoint/2010/main" val="16591348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B40C2F2B-7381-4546-8C1D-699415AF59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713" y="-2910"/>
            <a:ext cx="10655385" cy="6869486"/>
          </a:xfrm>
          <a:prstGeom prst="rect">
            <a:avLst/>
          </a:prstGeom>
        </p:spPr>
      </p:pic>
    </p:spTree>
    <p:extLst>
      <p:ext uri="{BB962C8B-B14F-4D97-AF65-F5344CB8AC3E}">
        <p14:creationId xmlns:p14="http://schemas.microsoft.com/office/powerpoint/2010/main" val="223118397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839DA6E4-059C-4617-9142-EDDE2F63C4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466" y="0"/>
            <a:ext cx="10181967" cy="6858000"/>
          </a:xfrm>
          <a:prstGeom prst="rect">
            <a:avLst/>
          </a:prstGeom>
        </p:spPr>
      </p:pic>
    </p:spTree>
    <p:extLst>
      <p:ext uri="{BB962C8B-B14F-4D97-AF65-F5344CB8AC3E}">
        <p14:creationId xmlns:p14="http://schemas.microsoft.com/office/powerpoint/2010/main" val="127369676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42C600FE-A915-45BA-8FB4-0BDAFF7ED2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6751" y="74672"/>
            <a:ext cx="4447456" cy="6783328"/>
          </a:xfrm>
          <a:prstGeom prst="rect">
            <a:avLst/>
          </a:prstGeom>
        </p:spPr>
      </p:pic>
      <p:sp>
        <p:nvSpPr>
          <p:cNvPr id="4" name="TekstSylinder 3">
            <a:extLst>
              <a:ext uri="{FF2B5EF4-FFF2-40B4-BE49-F238E27FC236}">
                <a16:creationId xmlns:a16="http://schemas.microsoft.com/office/drawing/2014/main" id="{92480F68-5317-4F5C-9BFC-75F6870E28DB}"/>
              </a:ext>
            </a:extLst>
          </p:cNvPr>
          <p:cNvSpPr txBox="1"/>
          <p:nvPr/>
        </p:nvSpPr>
        <p:spPr>
          <a:xfrm>
            <a:off x="534571" y="914400"/>
            <a:ext cx="2630659" cy="646331"/>
          </a:xfrm>
          <a:prstGeom prst="rect">
            <a:avLst/>
          </a:prstGeom>
          <a:noFill/>
        </p:spPr>
        <p:txBody>
          <a:bodyPr wrap="square" rtlCol="0">
            <a:spAutoFit/>
          </a:bodyPr>
          <a:lstStyle/>
          <a:p>
            <a:r>
              <a:rPr lang="nb-NO" b="1" dirty="0"/>
              <a:t>Rektor Vilhelm Ullmann</a:t>
            </a:r>
          </a:p>
          <a:p>
            <a:r>
              <a:rPr lang="nb-NO" dirty="0"/>
              <a:t>Rektor fra 1938 til 1956</a:t>
            </a:r>
          </a:p>
        </p:txBody>
      </p:sp>
    </p:spTree>
    <p:extLst>
      <p:ext uri="{BB962C8B-B14F-4D97-AF65-F5344CB8AC3E}">
        <p14:creationId xmlns:p14="http://schemas.microsoft.com/office/powerpoint/2010/main" val="90840403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EE5FF51-049D-452F-8878-1E283378E6F3}"/>
              </a:ext>
            </a:extLst>
          </p:cNvPr>
          <p:cNvSpPr>
            <a:spLocks noGrp="1"/>
          </p:cNvSpPr>
          <p:nvPr>
            <p:ph type="title"/>
          </p:nvPr>
        </p:nvSpPr>
        <p:spPr/>
        <p:txBody>
          <a:bodyPr/>
          <a:lstStyle/>
          <a:p>
            <a:r>
              <a:rPr lang="nb-NO" dirty="0"/>
              <a:t>Før skolen ble nedlagt</a:t>
            </a:r>
          </a:p>
        </p:txBody>
      </p:sp>
      <p:sp>
        <p:nvSpPr>
          <p:cNvPr id="3" name="Plassholder for innhold 2">
            <a:extLst>
              <a:ext uri="{FF2B5EF4-FFF2-40B4-BE49-F238E27FC236}">
                <a16:creationId xmlns:a16="http://schemas.microsoft.com/office/drawing/2014/main" id="{5B79DF10-4A18-4242-A95D-B10FC884DC78}"/>
              </a:ext>
            </a:extLst>
          </p:cNvPr>
          <p:cNvSpPr>
            <a:spLocks noGrp="1"/>
          </p:cNvSpPr>
          <p:nvPr>
            <p:ph sz="half" idx="1"/>
          </p:nvPr>
        </p:nvSpPr>
        <p:spPr/>
        <p:txBody>
          <a:bodyPr/>
          <a:lstStyle/>
          <a:p>
            <a:pPr marL="0" indent="0">
              <a:buNone/>
            </a:pPr>
            <a:r>
              <a:rPr lang="nb-NO" dirty="0">
                <a:cs typeface="Calibri"/>
              </a:rPr>
              <a:t>Fikk elever fra: </a:t>
            </a:r>
          </a:p>
          <a:p>
            <a:r>
              <a:rPr lang="nb-NO" dirty="0">
                <a:cs typeface="Calibri"/>
              </a:rPr>
              <a:t>Grorud </a:t>
            </a:r>
          </a:p>
          <a:p>
            <a:r>
              <a:rPr lang="nb-NO" dirty="0">
                <a:cs typeface="Calibri"/>
              </a:rPr>
              <a:t>Furuset</a:t>
            </a:r>
          </a:p>
          <a:p>
            <a:r>
              <a:rPr lang="nb-NO" dirty="0">
                <a:cs typeface="Calibri"/>
              </a:rPr>
              <a:t>Høybråten </a:t>
            </a:r>
          </a:p>
          <a:p>
            <a:r>
              <a:rPr lang="nb-NO" dirty="0">
                <a:cs typeface="Calibri"/>
              </a:rPr>
              <a:t>Ammerud</a:t>
            </a:r>
          </a:p>
          <a:p>
            <a:r>
              <a:rPr lang="nb-NO" dirty="0">
                <a:cs typeface="Calibri"/>
              </a:rPr>
              <a:t>Romsås</a:t>
            </a:r>
          </a:p>
          <a:p>
            <a:r>
              <a:rPr lang="nb-NO" dirty="0">
                <a:cs typeface="Calibri"/>
              </a:rPr>
              <a:t>Rødtvet</a:t>
            </a:r>
          </a:p>
          <a:p>
            <a:endParaRPr lang="nb-NO" dirty="0"/>
          </a:p>
        </p:txBody>
      </p:sp>
      <p:sp>
        <p:nvSpPr>
          <p:cNvPr id="4" name="Plassholder for innhold 3">
            <a:extLst>
              <a:ext uri="{FF2B5EF4-FFF2-40B4-BE49-F238E27FC236}">
                <a16:creationId xmlns:a16="http://schemas.microsoft.com/office/drawing/2014/main" id="{6C03F1E9-32B9-4A7F-9F24-EAA889900899}"/>
              </a:ext>
            </a:extLst>
          </p:cNvPr>
          <p:cNvSpPr>
            <a:spLocks noGrp="1"/>
          </p:cNvSpPr>
          <p:nvPr>
            <p:ph sz="half" idx="2"/>
          </p:nvPr>
        </p:nvSpPr>
        <p:spPr/>
        <p:txBody>
          <a:bodyPr/>
          <a:lstStyle/>
          <a:p>
            <a:pPr marL="0" indent="0">
              <a:buNone/>
            </a:pPr>
            <a:r>
              <a:rPr lang="nb-NO" sz="3200" dirty="0">
                <a:cs typeface="Calibri"/>
              </a:rPr>
              <a:t>Når det ble bygget ungdomsskoler i disse områdene, startet mange Groruddalens elever i sine områder.</a:t>
            </a:r>
            <a:endParaRPr lang="en-US" sz="3200" dirty="0">
              <a:cs typeface="Calibri"/>
            </a:endParaRPr>
          </a:p>
          <a:p>
            <a:pPr marL="0" indent="0">
              <a:buNone/>
            </a:pPr>
            <a:r>
              <a:rPr lang="nb-NO" dirty="0">
                <a:cs typeface="Calibri"/>
              </a:rPr>
              <a:t>Elevgrunnlaget på Groruddalen skole sank. Til slutt ble den nedlagt og elevene flyttet til </a:t>
            </a:r>
            <a:r>
              <a:rPr lang="nb-NO" dirty="0" err="1">
                <a:cs typeface="Calibri"/>
              </a:rPr>
              <a:t>Nordtvet</a:t>
            </a:r>
            <a:r>
              <a:rPr lang="nb-NO" dirty="0">
                <a:cs typeface="Calibri"/>
              </a:rPr>
              <a:t> skole.</a:t>
            </a:r>
          </a:p>
          <a:p>
            <a:endParaRPr lang="nb-NO" dirty="0"/>
          </a:p>
        </p:txBody>
      </p:sp>
    </p:spTree>
    <p:extLst>
      <p:ext uri="{BB962C8B-B14F-4D97-AF65-F5344CB8AC3E}">
        <p14:creationId xmlns:p14="http://schemas.microsoft.com/office/powerpoint/2010/main" val="105584212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A01B666-795A-43AA-A9CC-5ACAE4E4F3E1}"/>
              </a:ext>
            </a:extLst>
          </p:cNvPr>
          <p:cNvSpPr>
            <a:spLocks noGrp="1"/>
          </p:cNvSpPr>
          <p:nvPr>
            <p:ph type="title"/>
          </p:nvPr>
        </p:nvSpPr>
        <p:spPr/>
        <p:txBody>
          <a:bodyPr/>
          <a:lstStyle/>
          <a:p>
            <a:r>
              <a:rPr lang="nb-NO" dirty="0">
                <a:cs typeface="Calibri Light"/>
              </a:rPr>
              <a:t>Fra </a:t>
            </a:r>
            <a:r>
              <a:rPr lang="nb-NO" dirty="0" err="1">
                <a:cs typeface="Calibri Light"/>
              </a:rPr>
              <a:t>Nordtvet</a:t>
            </a:r>
            <a:r>
              <a:rPr lang="nb-NO" dirty="0">
                <a:cs typeface="Calibri Light"/>
              </a:rPr>
              <a:t> til Groruddalen igjen</a:t>
            </a:r>
            <a:endParaRPr lang="nb-NO" dirty="0"/>
          </a:p>
        </p:txBody>
      </p:sp>
      <p:sp>
        <p:nvSpPr>
          <p:cNvPr id="3" name="Plassholder for innhold 2">
            <a:extLst>
              <a:ext uri="{FF2B5EF4-FFF2-40B4-BE49-F238E27FC236}">
                <a16:creationId xmlns:a16="http://schemas.microsoft.com/office/drawing/2014/main" id="{85C93713-532E-44E8-A522-827E80A6EFC1}"/>
              </a:ext>
            </a:extLst>
          </p:cNvPr>
          <p:cNvSpPr>
            <a:spLocks noGrp="1"/>
          </p:cNvSpPr>
          <p:nvPr>
            <p:ph idx="1"/>
          </p:nvPr>
        </p:nvSpPr>
        <p:spPr/>
        <p:txBody>
          <a:bodyPr/>
          <a:lstStyle/>
          <a:p>
            <a:pPr marL="0" indent="0">
              <a:buNone/>
            </a:pPr>
            <a:r>
              <a:rPr lang="nb-NO" dirty="0">
                <a:cs typeface="Calibri"/>
              </a:rPr>
              <a:t>Etter nedleggelsen av Grorud høyere allmennskole i 1985, ble elevene flyttet til </a:t>
            </a:r>
            <a:r>
              <a:rPr lang="nb-NO" dirty="0" err="1">
                <a:cs typeface="Calibri"/>
              </a:rPr>
              <a:t>Nordtvet</a:t>
            </a:r>
            <a:r>
              <a:rPr lang="nb-NO" dirty="0">
                <a:cs typeface="Calibri"/>
              </a:rPr>
              <a:t> skole.</a:t>
            </a:r>
          </a:p>
          <a:p>
            <a:pPr marL="0" indent="0">
              <a:buNone/>
            </a:pPr>
            <a:endParaRPr lang="nb-NO" dirty="0">
              <a:cs typeface="Calibri"/>
            </a:endParaRPr>
          </a:p>
          <a:p>
            <a:pPr marL="0" indent="0">
              <a:buNone/>
            </a:pPr>
            <a:r>
              <a:rPr lang="nb-NO" dirty="0" err="1">
                <a:cs typeface="Calibri"/>
              </a:rPr>
              <a:t>Nordtvet</a:t>
            </a:r>
            <a:r>
              <a:rPr lang="nb-NO" dirty="0">
                <a:cs typeface="Calibri"/>
              </a:rPr>
              <a:t> skole var ungdomsskolen i perioden 1985-1996.</a:t>
            </a:r>
          </a:p>
          <a:p>
            <a:pPr marL="0" indent="0">
              <a:buNone/>
            </a:pPr>
            <a:endParaRPr lang="nb-NO" dirty="0">
              <a:cs typeface="Calibri"/>
            </a:endParaRPr>
          </a:p>
          <a:p>
            <a:pPr marL="0" indent="0">
              <a:buNone/>
            </a:pPr>
            <a:r>
              <a:rPr lang="nb-NO" dirty="0">
                <a:cs typeface="Calibri"/>
              </a:rPr>
              <a:t>I august 1997 ble ungdomsskolen fra </a:t>
            </a:r>
            <a:r>
              <a:rPr lang="nb-NO" dirty="0" err="1">
                <a:cs typeface="Calibri"/>
              </a:rPr>
              <a:t>Nordtvet</a:t>
            </a:r>
            <a:r>
              <a:rPr lang="nb-NO" dirty="0">
                <a:cs typeface="Calibri"/>
              </a:rPr>
              <a:t> flyttet til Groruddalen.</a:t>
            </a:r>
            <a:endParaRPr lang="nb-NO" dirty="0"/>
          </a:p>
          <a:p>
            <a:pPr marL="0" indent="0">
              <a:buNone/>
            </a:pPr>
            <a:endParaRPr lang="nb-NO" dirty="0"/>
          </a:p>
        </p:txBody>
      </p:sp>
    </p:spTree>
    <p:extLst>
      <p:ext uri="{BB962C8B-B14F-4D97-AF65-F5344CB8AC3E}">
        <p14:creationId xmlns:p14="http://schemas.microsoft.com/office/powerpoint/2010/main" val="3235997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8C56021-5FEA-4628-BAEB-627792C63C22}"/>
              </a:ext>
            </a:extLst>
          </p:cNvPr>
          <p:cNvSpPr>
            <a:spLocks noGrp="1"/>
          </p:cNvSpPr>
          <p:nvPr>
            <p:ph type="title"/>
          </p:nvPr>
        </p:nvSpPr>
        <p:spPr/>
        <p:txBody>
          <a:bodyPr/>
          <a:lstStyle/>
          <a:p>
            <a:r>
              <a:rPr lang="nb-NO" dirty="0"/>
              <a:t>1997 - 2018</a:t>
            </a:r>
          </a:p>
        </p:txBody>
      </p:sp>
      <p:sp>
        <p:nvSpPr>
          <p:cNvPr id="3" name="Plassholder for innhold 2">
            <a:extLst>
              <a:ext uri="{FF2B5EF4-FFF2-40B4-BE49-F238E27FC236}">
                <a16:creationId xmlns:a16="http://schemas.microsoft.com/office/drawing/2014/main" id="{86A7EE5D-F4E5-4773-B6D4-6A10D4A6AC8B}"/>
              </a:ext>
            </a:extLst>
          </p:cNvPr>
          <p:cNvSpPr>
            <a:spLocks noGrp="1"/>
          </p:cNvSpPr>
          <p:nvPr>
            <p:ph idx="1"/>
          </p:nvPr>
        </p:nvSpPr>
        <p:spPr/>
        <p:txBody>
          <a:bodyPr/>
          <a:lstStyle/>
          <a:p>
            <a:pPr marL="0" indent="0">
              <a:buNone/>
            </a:pPr>
            <a:r>
              <a:rPr lang="en-US" sz="2400" dirty="0" err="1"/>
              <a:t>Skolen</a:t>
            </a:r>
            <a:r>
              <a:rPr lang="en-US" sz="2400" dirty="0"/>
              <a:t> </a:t>
            </a:r>
            <a:r>
              <a:rPr lang="en-US" sz="2400" dirty="0" err="1"/>
              <a:t>har</a:t>
            </a:r>
            <a:r>
              <a:rPr lang="en-US" sz="2400" dirty="0"/>
              <a:t> </a:t>
            </a:r>
            <a:r>
              <a:rPr lang="en-US" sz="2400" dirty="0" err="1"/>
              <a:t>hatt</a:t>
            </a:r>
            <a:r>
              <a:rPr lang="en-US" sz="2400" dirty="0"/>
              <a:t> </a:t>
            </a:r>
            <a:r>
              <a:rPr lang="en-US" sz="2400" dirty="0" err="1"/>
              <a:t>flere</a:t>
            </a:r>
            <a:r>
              <a:rPr lang="en-US" sz="2400" dirty="0"/>
              <a:t> </a:t>
            </a:r>
            <a:r>
              <a:rPr lang="en-US" sz="2400" dirty="0" err="1"/>
              <a:t>rektorer</a:t>
            </a:r>
            <a:r>
              <a:rPr lang="en-US" sz="2400" dirty="0"/>
              <a:t> </a:t>
            </a:r>
            <a:r>
              <a:rPr lang="en-US" sz="2400" dirty="0" err="1" smtClean="0"/>
              <a:t>i</a:t>
            </a:r>
            <a:r>
              <a:rPr lang="en-US" sz="2400" dirty="0" smtClean="0"/>
              <a:t> </a:t>
            </a:r>
            <a:r>
              <a:rPr lang="en-US" sz="2400" dirty="0" err="1"/>
              <a:t>nyere</a:t>
            </a:r>
            <a:r>
              <a:rPr lang="en-US" sz="2400" dirty="0"/>
              <a:t> </a:t>
            </a:r>
            <a:r>
              <a:rPr lang="en-US" sz="2400" dirty="0" err="1"/>
              <a:t>tid</a:t>
            </a:r>
            <a:r>
              <a:rPr lang="en-US" sz="2400" dirty="0"/>
              <a:t>.</a:t>
            </a:r>
          </a:p>
          <a:p>
            <a:pPr marL="0" indent="0">
              <a:buNone/>
            </a:pPr>
            <a:r>
              <a:rPr lang="en-US" sz="2400" dirty="0"/>
              <a:t>Den </a:t>
            </a:r>
            <a:r>
              <a:rPr lang="en-US" sz="2400" dirty="0" err="1"/>
              <a:t>første</a:t>
            </a:r>
            <a:r>
              <a:rPr lang="en-US" sz="2400" dirty="0"/>
              <a:t> </a:t>
            </a:r>
            <a:r>
              <a:rPr lang="en-US" sz="2400" dirty="0" err="1" smtClean="0"/>
              <a:t>rektoren</a:t>
            </a:r>
            <a:r>
              <a:rPr lang="en-US" sz="2400" dirty="0" smtClean="0"/>
              <a:t> </a:t>
            </a:r>
            <a:r>
              <a:rPr lang="en-US" sz="2400" dirty="0" err="1" smtClean="0"/>
              <a:t>etter</a:t>
            </a:r>
            <a:r>
              <a:rPr lang="en-US" sz="2400" dirty="0" smtClean="0"/>
              <a:t> </a:t>
            </a:r>
            <a:r>
              <a:rPr lang="en-US" sz="2400" dirty="0" err="1" smtClean="0"/>
              <a:t>gjenåpningen</a:t>
            </a:r>
            <a:r>
              <a:rPr lang="en-US" sz="2400" dirty="0" smtClean="0"/>
              <a:t> </a:t>
            </a:r>
            <a:r>
              <a:rPr lang="en-US" sz="2400" dirty="0" err="1"/>
              <a:t>var</a:t>
            </a:r>
            <a:r>
              <a:rPr lang="en-US" sz="2400" dirty="0"/>
              <a:t> Tore Syvertsen (</a:t>
            </a:r>
            <a:r>
              <a:rPr lang="en-US" sz="2400" dirty="0" smtClean="0"/>
              <a:t>1999 -2013), </a:t>
            </a:r>
            <a:r>
              <a:rPr lang="en-US" sz="2400" dirty="0"/>
              <a:t>med </a:t>
            </a:r>
            <a:r>
              <a:rPr lang="en-US" sz="2400" dirty="0" err="1"/>
              <a:t>inspektør</a:t>
            </a:r>
            <a:r>
              <a:rPr lang="en-US" sz="2400" dirty="0"/>
              <a:t> Trygve Ravn </a:t>
            </a:r>
            <a:r>
              <a:rPr lang="en-US" sz="2400" dirty="0" err="1"/>
              <a:t>som</a:t>
            </a:r>
            <a:r>
              <a:rPr lang="en-US" sz="2400" dirty="0"/>
              <a:t> </a:t>
            </a:r>
            <a:r>
              <a:rPr lang="en-US" sz="2400" dirty="0" err="1"/>
              <a:t>fortsatt</a:t>
            </a:r>
            <a:r>
              <a:rPr lang="en-US" sz="2400" dirty="0"/>
              <a:t> </a:t>
            </a:r>
            <a:r>
              <a:rPr lang="en-US" sz="2400" dirty="0" err="1"/>
              <a:t>er</a:t>
            </a:r>
            <a:r>
              <a:rPr lang="en-US" sz="2400" dirty="0"/>
              <a:t> ass. </a:t>
            </a:r>
            <a:r>
              <a:rPr lang="en-US" sz="2400" dirty="0" err="1"/>
              <a:t>rektor</a:t>
            </a:r>
            <a:r>
              <a:rPr lang="en-US" sz="2400" dirty="0"/>
              <a:t> </a:t>
            </a:r>
            <a:r>
              <a:rPr lang="en-US" sz="2400" dirty="0" err="1"/>
              <a:t>ved</a:t>
            </a:r>
            <a:r>
              <a:rPr lang="en-US" sz="2400" dirty="0"/>
              <a:t> </a:t>
            </a:r>
            <a:r>
              <a:rPr lang="en-US" sz="2400" dirty="0" err="1"/>
              <a:t>skolen</a:t>
            </a:r>
            <a:r>
              <a:rPr lang="en-US" sz="2400" dirty="0"/>
              <a:t>. </a:t>
            </a:r>
          </a:p>
          <a:p>
            <a:endParaRPr lang="en-US" dirty="0"/>
          </a:p>
          <a:p>
            <a:pPr marL="0" indent="0">
              <a:buNone/>
            </a:pPr>
            <a:r>
              <a:rPr lang="en-US" sz="2400" dirty="0" err="1"/>
              <a:t>Nåværende</a:t>
            </a:r>
            <a:r>
              <a:rPr lang="en-US" sz="2400" dirty="0"/>
              <a:t> </a:t>
            </a:r>
            <a:r>
              <a:rPr lang="en-US" sz="2400" dirty="0" err="1"/>
              <a:t>rektor</a:t>
            </a:r>
            <a:r>
              <a:rPr lang="en-US" sz="2400" dirty="0"/>
              <a:t> </a:t>
            </a:r>
            <a:r>
              <a:rPr lang="en-US" sz="2400" dirty="0" err="1"/>
              <a:t>er</a:t>
            </a:r>
            <a:r>
              <a:rPr lang="en-US" sz="2400" dirty="0"/>
              <a:t> Lise </a:t>
            </a:r>
            <a:r>
              <a:rPr lang="en-US" sz="2400" dirty="0" smtClean="0"/>
              <a:t>Fliflet-Jacobsen(2016 - </a:t>
            </a:r>
            <a:r>
              <a:rPr lang="en-US" sz="2400" dirty="0"/>
              <a:t>)</a:t>
            </a:r>
          </a:p>
          <a:p>
            <a:pPr marL="0" indent="0">
              <a:buNone/>
            </a:pPr>
            <a:endParaRPr lang="en-US" sz="2400" dirty="0"/>
          </a:p>
          <a:p>
            <a:endParaRPr lang="nb-NO" dirty="0"/>
          </a:p>
        </p:txBody>
      </p:sp>
      <p:pic>
        <p:nvPicPr>
          <p:cNvPr id="5" name="Bilde 4">
            <a:extLst>
              <a:ext uri="{FF2B5EF4-FFF2-40B4-BE49-F238E27FC236}">
                <a16:creationId xmlns:a16="http://schemas.microsoft.com/office/drawing/2014/main" id="{BBEBD503-53E6-470F-AF5A-DF0AA66EEE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6466" y="2864411"/>
            <a:ext cx="2279551" cy="3929141"/>
          </a:xfrm>
          <a:prstGeom prst="rect">
            <a:avLst/>
          </a:prstGeom>
        </p:spPr>
      </p:pic>
      <p:pic>
        <p:nvPicPr>
          <p:cNvPr id="6" name="Bilde 5" descr="Et bilde som inneholder person, vegg, klær, innendørs&#10;&#10;Beskrivelse som er generert med svært høy visshet">
            <a:extLst>
              <a:ext uri="{FF2B5EF4-FFF2-40B4-BE49-F238E27FC236}">
                <a16:creationId xmlns:a16="http://schemas.microsoft.com/office/drawing/2014/main" id="{200476BC-6704-4413-90B6-13A2447500A0}"/>
              </a:ext>
            </a:extLst>
          </p:cNvPr>
          <p:cNvPicPr>
            <a:picLocks noChangeAspect="1"/>
          </p:cNvPicPr>
          <p:nvPr/>
        </p:nvPicPr>
        <p:blipFill>
          <a:blip r:embed="rId3"/>
          <a:stretch>
            <a:fillRect/>
          </a:stretch>
        </p:blipFill>
        <p:spPr>
          <a:xfrm>
            <a:off x="2817660" y="4001294"/>
            <a:ext cx="2180181" cy="2855917"/>
          </a:xfrm>
          <a:prstGeom prst="rect">
            <a:avLst/>
          </a:prstGeom>
        </p:spPr>
      </p:pic>
    </p:spTree>
    <p:extLst>
      <p:ext uri="{BB962C8B-B14F-4D97-AF65-F5344CB8AC3E}">
        <p14:creationId xmlns:p14="http://schemas.microsoft.com/office/powerpoint/2010/main" val="298156050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9337EDB-272A-40BB-8AF1-DD3E8282EEF9}"/>
              </a:ext>
            </a:extLst>
          </p:cNvPr>
          <p:cNvSpPr>
            <a:spLocks noGrp="1"/>
          </p:cNvSpPr>
          <p:nvPr>
            <p:ph type="title"/>
          </p:nvPr>
        </p:nvSpPr>
        <p:spPr/>
        <p:txBody>
          <a:bodyPr/>
          <a:lstStyle/>
          <a:p>
            <a:r>
              <a:rPr lang="nb-NO" dirty="0"/>
              <a:t>Industri og arbeidsliv</a:t>
            </a:r>
          </a:p>
        </p:txBody>
      </p:sp>
      <p:sp>
        <p:nvSpPr>
          <p:cNvPr id="3" name="Plassholder for innhold 2">
            <a:extLst>
              <a:ext uri="{FF2B5EF4-FFF2-40B4-BE49-F238E27FC236}">
                <a16:creationId xmlns:a16="http://schemas.microsoft.com/office/drawing/2014/main" id="{34CE5DF9-EA1B-48D6-95C3-B264D6644EFE}"/>
              </a:ext>
            </a:extLst>
          </p:cNvPr>
          <p:cNvSpPr>
            <a:spLocks noGrp="1"/>
          </p:cNvSpPr>
          <p:nvPr>
            <p:ph idx="1"/>
          </p:nvPr>
        </p:nvSpPr>
        <p:spPr>
          <a:xfrm>
            <a:off x="838199" y="1825624"/>
            <a:ext cx="10894255" cy="5032375"/>
          </a:xfrm>
        </p:spPr>
        <p:txBody>
          <a:bodyPr/>
          <a:lstStyle/>
          <a:p>
            <a:pPr marL="0" indent="0">
              <a:buNone/>
            </a:pPr>
            <a:r>
              <a:rPr lang="nb-NO" sz="2400" dirty="0"/>
              <a:t>Groruddalen har brukt vannkraft siden 1934. </a:t>
            </a:r>
          </a:p>
          <a:p>
            <a:pPr marL="0" indent="0">
              <a:buNone/>
            </a:pPr>
            <a:r>
              <a:rPr lang="nb-NO" sz="2400" dirty="0"/>
              <a:t>Groruddalen har hatt jernbane siden 1854. </a:t>
            </a:r>
          </a:p>
          <a:p>
            <a:pPr marL="0" indent="0">
              <a:buNone/>
            </a:pPr>
            <a:r>
              <a:rPr lang="nb-NO" sz="2400" dirty="0"/>
              <a:t>1890+ Har vi i Groruddalen drevet med steinhogging og området er kjent for sin Grorud-granitt.</a:t>
            </a:r>
          </a:p>
          <a:p>
            <a:pPr marL="0" indent="0">
              <a:buNone/>
            </a:pPr>
            <a:endParaRPr lang="nb-NO" sz="2400" dirty="0"/>
          </a:p>
          <a:p>
            <a:pPr marL="0" indent="0">
              <a:buNone/>
            </a:pPr>
            <a:endParaRPr lang="nb-NO" sz="2400" dirty="0"/>
          </a:p>
          <a:p>
            <a:pPr marL="0" indent="0">
              <a:buNone/>
            </a:pPr>
            <a:endParaRPr lang="nb-NO" sz="2400" dirty="0"/>
          </a:p>
          <a:p>
            <a:pPr marL="0" indent="0">
              <a:buNone/>
            </a:pPr>
            <a:endParaRPr lang="nb-NO" sz="2400" dirty="0"/>
          </a:p>
          <a:p>
            <a:pPr marL="0" indent="0">
              <a:buNone/>
            </a:pPr>
            <a:r>
              <a:rPr lang="nb-NO" sz="2400" dirty="0"/>
              <a:t>1969+ begynte flere mennesker fra verden og flytte til Norge for og få seg jobb, de fleste som begynte og flytte hit var fra Pakistan og senere ville de bosette seg her i Norge. Etter hvert som folketallet i Oslo økte, ble det bygget drabantbyer i Groruddalen. </a:t>
            </a:r>
          </a:p>
          <a:p>
            <a:endParaRPr lang="nb-NO" dirty="0"/>
          </a:p>
        </p:txBody>
      </p:sp>
      <p:pic>
        <p:nvPicPr>
          <p:cNvPr id="5" name="Bilde 4">
            <a:extLst>
              <a:ext uri="{FF2B5EF4-FFF2-40B4-BE49-F238E27FC236}">
                <a16:creationId xmlns:a16="http://schemas.microsoft.com/office/drawing/2014/main" id="{BE11A5D1-205B-4BDC-9367-96F6DFC1C2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7881" y="3158197"/>
            <a:ext cx="2879190" cy="2159392"/>
          </a:xfrm>
          <a:prstGeom prst="rect">
            <a:avLst/>
          </a:prstGeom>
        </p:spPr>
      </p:pic>
    </p:spTree>
    <p:extLst>
      <p:ext uri="{BB962C8B-B14F-4D97-AF65-F5344CB8AC3E}">
        <p14:creationId xmlns:p14="http://schemas.microsoft.com/office/powerpoint/2010/main" val="27989861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29D8E49-47B7-4D64-AC68-E0D80A87112C}"/>
              </a:ext>
            </a:extLst>
          </p:cNvPr>
          <p:cNvSpPr>
            <a:spLocks noGrp="1"/>
          </p:cNvSpPr>
          <p:nvPr>
            <p:ph type="title"/>
          </p:nvPr>
        </p:nvSpPr>
        <p:spPr/>
        <p:txBody>
          <a:bodyPr/>
          <a:lstStyle/>
          <a:p>
            <a:r>
              <a:rPr lang="nb-NO" dirty="0"/>
              <a:t>Grorud tekstilfabrikk</a:t>
            </a:r>
          </a:p>
        </p:txBody>
      </p:sp>
      <p:sp>
        <p:nvSpPr>
          <p:cNvPr id="3" name="Plassholder for innhold 2">
            <a:extLst>
              <a:ext uri="{FF2B5EF4-FFF2-40B4-BE49-F238E27FC236}">
                <a16:creationId xmlns:a16="http://schemas.microsoft.com/office/drawing/2014/main" id="{3AF68A98-F71A-47C8-BA24-B3D9671F39C0}"/>
              </a:ext>
            </a:extLst>
          </p:cNvPr>
          <p:cNvSpPr>
            <a:spLocks noGrp="1"/>
          </p:cNvSpPr>
          <p:nvPr>
            <p:ph idx="1"/>
          </p:nvPr>
        </p:nvSpPr>
        <p:spPr>
          <a:xfrm>
            <a:off x="838200" y="1825624"/>
            <a:ext cx="10515600" cy="5032375"/>
          </a:xfrm>
        </p:spPr>
        <p:txBody>
          <a:bodyPr/>
          <a:lstStyle/>
          <a:p>
            <a:r>
              <a:rPr lang="nb-NO" sz="2400" dirty="0"/>
              <a:t>Groruddalen har utviklet seg mye fra det det en gang var. Tidligere var Groruddalen et bondeland, og de fleste som bosatte seg der var bønder. De jobbet på åkrer og på jorder. I tillegg til arbeidere på gårder, har det også vært noen fabrikker på landet opp igjennom tidene. I 1862 ble det etablert en tekstilfabrikk som het «Grorud tekstilfabrikk», men 100 år senere ble fabrikken lagt ned. </a:t>
            </a:r>
          </a:p>
          <a:p>
            <a:pPr algn="ctr"/>
            <a:endParaRPr lang="nb-NO" sz="2400" dirty="0"/>
          </a:p>
        </p:txBody>
      </p:sp>
      <p:pic>
        <p:nvPicPr>
          <p:cNvPr id="4" name="Bilde 3" descr="https://upload.wikimedia.org/wikipedia/commons/thumb/8/8c/Grorud_Tekstilfabrik.jpeg/250px-Grorud_Tekstilfabrik.jpeg">
            <a:extLst>
              <a:ext uri="{FF2B5EF4-FFF2-40B4-BE49-F238E27FC236}">
                <a16:creationId xmlns:a16="http://schemas.microsoft.com/office/drawing/2014/main" id="{321B085C-8A7A-470D-B5D0-D04AF97C5C3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033178" y="4001294"/>
            <a:ext cx="3929136" cy="2652724"/>
          </a:xfrm>
          <a:prstGeom prst="rect">
            <a:avLst/>
          </a:prstGeom>
          <a:noFill/>
          <a:ln>
            <a:noFill/>
          </a:ln>
        </p:spPr>
      </p:pic>
    </p:spTree>
    <p:extLst>
      <p:ext uri="{BB962C8B-B14F-4D97-AF65-F5344CB8AC3E}">
        <p14:creationId xmlns:p14="http://schemas.microsoft.com/office/powerpoint/2010/main" val="139473654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16BEDE6-7246-4676-A4AD-32F3C7F473B3}"/>
              </a:ext>
            </a:extLst>
          </p:cNvPr>
          <p:cNvSpPr>
            <a:spLocks noGrp="1"/>
          </p:cNvSpPr>
          <p:nvPr>
            <p:ph type="title"/>
          </p:nvPr>
        </p:nvSpPr>
        <p:spPr/>
        <p:txBody>
          <a:bodyPr/>
          <a:lstStyle/>
          <a:p>
            <a:r>
              <a:rPr lang="nb-NO" dirty="0"/>
              <a:t>Den norske </a:t>
            </a:r>
            <a:r>
              <a:rPr lang="nb-NO" dirty="0" err="1"/>
              <a:t>zinkhvidt</a:t>
            </a:r>
            <a:r>
              <a:rPr lang="nb-NO" dirty="0"/>
              <a:t>-fabrikk</a:t>
            </a:r>
          </a:p>
        </p:txBody>
      </p:sp>
      <p:sp>
        <p:nvSpPr>
          <p:cNvPr id="3" name="Plassholder for innhold 2">
            <a:extLst>
              <a:ext uri="{FF2B5EF4-FFF2-40B4-BE49-F238E27FC236}">
                <a16:creationId xmlns:a16="http://schemas.microsoft.com/office/drawing/2014/main" id="{5EAF858D-F3DD-4C6F-8CF0-807F9698F98A}"/>
              </a:ext>
            </a:extLst>
          </p:cNvPr>
          <p:cNvSpPr>
            <a:spLocks noGrp="1"/>
          </p:cNvSpPr>
          <p:nvPr>
            <p:ph idx="1"/>
          </p:nvPr>
        </p:nvSpPr>
        <p:spPr>
          <a:xfrm>
            <a:off x="838200" y="1839691"/>
            <a:ext cx="10515600" cy="4786191"/>
          </a:xfrm>
        </p:spPr>
        <p:txBody>
          <a:bodyPr/>
          <a:lstStyle/>
          <a:p>
            <a:r>
              <a:rPr lang="nb-NO" dirty="0"/>
              <a:t>I perioden 1891-1915 var det plassert en fabrikk på Bryn som produserte fyll- og fargestoff til hvitmaling. Den fabrikken het «Den norske </a:t>
            </a:r>
            <a:r>
              <a:rPr lang="nb-NO" dirty="0" err="1"/>
              <a:t>zinkhvidt-fabrik</a:t>
            </a:r>
            <a:r>
              <a:rPr lang="nb-NO" dirty="0"/>
              <a:t>» og var inspirert av tysk industri arkitektur. </a:t>
            </a:r>
          </a:p>
          <a:p>
            <a:pPr marL="0" indent="0" algn="ctr">
              <a:buNone/>
            </a:pPr>
            <a:endParaRPr lang="nb-NO" dirty="0"/>
          </a:p>
        </p:txBody>
      </p:sp>
      <p:pic>
        <p:nvPicPr>
          <p:cNvPr id="4" name="Bilde 3" descr="zinkhvitt fabrikk">
            <a:extLst>
              <a:ext uri="{FF2B5EF4-FFF2-40B4-BE49-F238E27FC236}">
                <a16:creationId xmlns:a16="http://schemas.microsoft.com/office/drawing/2014/main" id="{3C2C43E1-DE27-46D3-BC09-BC9FB5FC1BA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375659" y="3283781"/>
            <a:ext cx="4896143" cy="3342102"/>
          </a:xfrm>
          <a:prstGeom prst="rect">
            <a:avLst/>
          </a:prstGeom>
          <a:noFill/>
          <a:ln>
            <a:noFill/>
          </a:ln>
        </p:spPr>
      </p:pic>
    </p:spTree>
    <p:extLst>
      <p:ext uri="{BB962C8B-B14F-4D97-AF65-F5344CB8AC3E}">
        <p14:creationId xmlns:p14="http://schemas.microsoft.com/office/powerpoint/2010/main" val="53142933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BFEAA4F-5F53-4F5F-AFCA-449D59300210}"/>
              </a:ext>
            </a:extLst>
          </p:cNvPr>
          <p:cNvSpPr>
            <a:spLocks noGrp="1"/>
          </p:cNvSpPr>
          <p:nvPr>
            <p:ph type="title"/>
          </p:nvPr>
        </p:nvSpPr>
        <p:spPr/>
        <p:txBody>
          <a:bodyPr/>
          <a:lstStyle/>
          <a:p>
            <a:r>
              <a:rPr lang="nb-NO" dirty="0"/>
              <a:t>Flere fabrikker</a:t>
            </a:r>
          </a:p>
        </p:txBody>
      </p:sp>
      <p:sp>
        <p:nvSpPr>
          <p:cNvPr id="3" name="Plassholder for innhold 2">
            <a:extLst>
              <a:ext uri="{FF2B5EF4-FFF2-40B4-BE49-F238E27FC236}">
                <a16:creationId xmlns:a16="http://schemas.microsoft.com/office/drawing/2014/main" id="{693C3AAB-7624-4F0D-9003-69933591008C}"/>
              </a:ext>
            </a:extLst>
          </p:cNvPr>
          <p:cNvSpPr>
            <a:spLocks noGrp="1"/>
          </p:cNvSpPr>
          <p:nvPr>
            <p:ph idx="1"/>
          </p:nvPr>
        </p:nvSpPr>
        <p:spPr>
          <a:xfrm>
            <a:off x="576775" y="1825624"/>
            <a:ext cx="10777025" cy="5032375"/>
          </a:xfrm>
        </p:spPr>
        <p:txBody>
          <a:bodyPr/>
          <a:lstStyle/>
          <a:p>
            <a:r>
              <a:rPr lang="nb-NO" sz="2400" dirty="0"/>
              <a:t>Bryn, som ligger i bydel Alna, har hatt en historie med fabrikker. I tillegg til «Den norske </a:t>
            </a:r>
            <a:r>
              <a:rPr lang="nb-NO" sz="2400" dirty="0" err="1"/>
              <a:t>zinkhvidt-fabriken</a:t>
            </a:r>
            <a:r>
              <a:rPr lang="nb-NO" sz="2400" dirty="0"/>
              <a:t>», har det vært fabrikker som; Fyrstikkfabrikken – bryn og Halden </a:t>
            </a:r>
            <a:r>
              <a:rPr lang="nb-NO" sz="2400" dirty="0" err="1"/>
              <a:t>Tændstikfabrikker</a:t>
            </a:r>
            <a:r>
              <a:rPr lang="nb-NO" sz="2400" dirty="0"/>
              <a:t>, Bryn teglverk og Kristiania Teglverk (som lå rett øst ovenfor «den norske </a:t>
            </a:r>
            <a:r>
              <a:rPr lang="nb-NO" sz="2400" dirty="0" err="1"/>
              <a:t>zinkhvidt-fabriken</a:t>
            </a:r>
            <a:r>
              <a:rPr lang="nb-NO" sz="2400" dirty="0"/>
              <a:t>»). Alle disse ble etablert og opphørt på henholdsvis 18-1900-tallet. </a:t>
            </a:r>
          </a:p>
          <a:p>
            <a:endParaRPr lang="nb-NO" sz="2400" dirty="0"/>
          </a:p>
          <a:p>
            <a:endParaRPr lang="nb-NO" dirty="0"/>
          </a:p>
        </p:txBody>
      </p:sp>
      <p:pic>
        <p:nvPicPr>
          <p:cNvPr id="4" name="Bilde 3" descr="ArkitekTURBryn25">
            <a:extLst>
              <a:ext uri="{FF2B5EF4-FFF2-40B4-BE49-F238E27FC236}">
                <a16:creationId xmlns:a16="http://schemas.microsoft.com/office/drawing/2014/main" id="{132834CD-FB76-4183-A947-1718EF912A7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38200" y="3930650"/>
            <a:ext cx="3422015" cy="2562225"/>
          </a:xfrm>
          <a:prstGeom prst="rect">
            <a:avLst/>
          </a:prstGeom>
          <a:noFill/>
          <a:ln>
            <a:noFill/>
          </a:ln>
        </p:spPr>
      </p:pic>
      <p:pic>
        <p:nvPicPr>
          <p:cNvPr id="5" name="Bilde 4" descr="https://www.teglverk.no/images/teglverk/bryn/bryn_teglverk.jpg">
            <a:extLst>
              <a:ext uri="{FF2B5EF4-FFF2-40B4-BE49-F238E27FC236}">
                <a16:creationId xmlns:a16="http://schemas.microsoft.com/office/drawing/2014/main" id="{03A2E179-26D5-4F18-A814-33F9B6AAA2D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3429000"/>
            <a:ext cx="4006215" cy="3063875"/>
          </a:xfrm>
          <a:prstGeom prst="rect">
            <a:avLst/>
          </a:prstGeom>
          <a:noFill/>
          <a:ln>
            <a:noFill/>
          </a:ln>
        </p:spPr>
      </p:pic>
    </p:spTree>
    <p:extLst>
      <p:ext uri="{BB962C8B-B14F-4D97-AF65-F5344CB8AC3E}">
        <p14:creationId xmlns:p14="http://schemas.microsoft.com/office/powerpoint/2010/main" val="16796485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EE869BD5-3368-4032-BAC3-2A53FCC7C900}"/>
              </a:ext>
            </a:extLst>
          </p:cNvPr>
          <p:cNvSpPr>
            <a:spLocks noGrp="1"/>
          </p:cNvSpPr>
          <p:nvPr>
            <p:ph sz="half" idx="1"/>
          </p:nvPr>
        </p:nvSpPr>
        <p:spPr>
          <a:xfrm>
            <a:off x="152404" y="180474"/>
            <a:ext cx="5024507" cy="4926098"/>
          </a:xfrm>
        </p:spPr>
        <p:txBody>
          <a:bodyPr>
            <a:normAutofit/>
          </a:bodyPr>
          <a:lstStyle/>
          <a:p>
            <a:pPr marL="0" indent="0">
              <a:buNone/>
            </a:pPr>
            <a:r>
              <a:rPr lang="nb-NO" sz="1800" dirty="0"/>
              <a:t>Skolen vår ble åpnet i 1938, og het «Grorud høyere allmennskole». </a:t>
            </a:r>
          </a:p>
          <a:p>
            <a:pPr marL="0" indent="0">
              <a:buNone/>
            </a:pPr>
            <a:r>
              <a:rPr lang="nb-NO" sz="1800" dirty="0"/>
              <a:t>Den besto kun av det som er den midterste delen av skolen vår i dag, hvor biblioteket, kontoret og personalrommene er i dag. </a:t>
            </a:r>
          </a:p>
        </p:txBody>
      </p:sp>
      <p:sp>
        <p:nvSpPr>
          <p:cNvPr id="7" name="Plassholder for innhold 2">
            <a:extLst>
              <a:ext uri="{FF2B5EF4-FFF2-40B4-BE49-F238E27FC236}">
                <a16:creationId xmlns:a16="http://schemas.microsoft.com/office/drawing/2014/main" id="{A2EAAE69-A1A4-4172-AA2C-CBE00BDC6353}"/>
              </a:ext>
            </a:extLst>
          </p:cNvPr>
          <p:cNvSpPr txBox="1">
            <a:spLocks/>
          </p:cNvSpPr>
          <p:nvPr/>
        </p:nvSpPr>
        <p:spPr>
          <a:xfrm>
            <a:off x="433142" y="5229725"/>
            <a:ext cx="4046621" cy="4331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b-NO" sz="1800" b="1" dirty="0"/>
              <a:t>«Grorud høyere allmennskole»</a:t>
            </a:r>
          </a:p>
        </p:txBody>
      </p:sp>
      <p:sp>
        <p:nvSpPr>
          <p:cNvPr id="8" name="Plassholder for innhold 2">
            <a:extLst>
              <a:ext uri="{FF2B5EF4-FFF2-40B4-BE49-F238E27FC236}">
                <a16:creationId xmlns:a16="http://schemas.microsoft.com/office/drawing/2014/main" id="{99F8988F-172F-46CC-972F-9B41EF3E6B35}"/>
              </a:ext>
            </a:extLst>
          </p:cNvPr>
          <p:cNvSpPr txBox="1">
            <a:spLocks/>
          </p:cNvSpPr>
          <p:nvPr/>
        </p:nvSpPr>
        <p:spPr>
          <a:xfrm>
            <a:off x="152404" y="6296520"/>
            <a:ext cx="11927302" cy="4331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800" b="1" dirty="0"/>
              <a:t>Kilde: </a:t>
            </a:r>
            <a:r>
              <a:rPr lang="nb-NO" sz="1800" dirty="0"/>
              <a:t>http://bildebaser.deichman.no/</a:t>
            </a:r>
            <a:r>
              <a:rPr lang="nb-NO" sz="1800" dirty="0" err="1"/>
              <a:t>items</a:t>
            </a:r>
            <a:r>
              <a:rPr lang="nb-NO" sz="1800" dirty="0"/>
              <a:t>/show/46618. (Groruddalen historielags bildebase)</a:t>
            </a:r>
            <a:endParaRPr lang="nb-NO" sz="1800" b="1" dirty="0"/>
          </a:p>
        </p:txBody>
      </p:sp>
      <p:pic>
        <p:nvPicPr>
          <p:cNvPr id="9" name="Plassholder for innhold 8">
            <a:extLst>
              <a:ext uri="{FF2B5EF4-FFF2-40B4-BE49-F238E27FC236}">
                <a16:creationId xmlns:a16="http://schemas.microsoft.com/office/drawing/2014/main" id="{62AB38DA-3EB7-4BBC-819F-D1E6CD39DA4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44197" y="95296"/>
            <a:ext cx="6641306" cy="5965422"/>
          </a:xfrm>
        </p:spPr>
      </p:pic>
    </p:spTree>
    <p:extLst>
      <p:ext uri="{BB962C8B-B14F-4D97-AF65-F5344CB8AC3E}">
        <p14:creationId xmlns:p14="http://schemas.microsoft.com/office/powerpoint/2010/main" val="368858187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4D2B07C-4CEF-4707-B193-4AE11B14AAAD}"/>
              </a:ext>
            </a:extLst>
          </p:cNvPr>
          <p:cNvSpPr>
            <a:spLocks noGrp="1"/>
          </p:cNvSpPr>
          <p:nvPr>
            <p:ph type="title"/>
          </p:nvPr>
        </p:nvSpPr>
        <p:spPr/>
        <p:txBody>
          <a:bodyPr/>
          <a:lstStyle/>
          <a:p>
            <a:r>
              <a:rPr lang="nb-NO" dirty="0"/>
              <a:t>Dr. Kloumann</a:t>
            </a:r>
          </a:p>
        </p:txBody>
      </p:sp>
      <p:pic>
        <p:nvPicPr>
          <p:cNvPr id="6" name="Plassholder for innhold 5">
            <a:extLst>
              <a:ext uri="{FF2B5EF4-FFF2-40B4-BE49-F238E27FC236}">
                <a16:creationId xmlns:a16="http://schemas.microsoft.com/office/drawing/2014/main" id="{B04F004A-19DC-490C-8628-CE0F40ADAA3E}"/>
              </a:ext>
            </a:extLst>
          </p:cNvPr>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1322363" y="1825625"/>
            <a:ext cx="2592115" cy="3309083"/>
          </a:xfrm>
        </p:spPr>
      </p:pic>
      <p:sp>
        <p:nvSpPr>
          <p:cNvPr id="4" name="Plassholder for innhold 3">
            <a:extLst>
              <a:ext uri="{FF2B5EF4-FFF2-40B4-BE49-F238E27FC236}">
                <a16:creationId xmlns:a16="http://schemas.microsoft.com/office/drawing/2014/main" id="{3F9DC3DD-1D19-4FAF-A6D8-D87FC183B9E9}"/>
              </a:ext>
            </a:extLst>
          </p:cNvPr>
          <p:cNvSpPr>
            <a:spLocks noGrp="1"/>
          </p:cNvSpPr>
          <p:nvPr>
            <p:ph sz="half" idx="2"/>
          </p:nvPr>
        </p:nvSpPr>
        <p:spPr/>
        <p:txBody>
          <a:bodyPr/>
          <a:lstStyle/>
          <a:p>
            <a:r>
              <a:rPr lang="nb-NO" dirty="0"/>
              <a:t>Doktor Kloumann, kjent lege på Grorud. En vei er oppkalt etter han som heter doktor Kloumanns vei, som går fra Trondheimsveien til Romsåsveien og ble navngitt i 1959. </a:t>
            </a:r>
          </a:p>
          <a:p>
            <a:endParaRPr lang="nb-NO" dirty="0"/>
          </a:p>
        </p:txBody>
      </p:sp>
    </p:spTree>
    <p:extLst>
      <p:ext uri="{BB962C8B-B14F-4D97-AF65-F5344CB8AC3E}">
        <p14:creationId xmlns:p14="http://schemas.microsoft.com/office/powerpoint/2010/main" val="165644327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0A0F02E-F8F1-4D86-85E4-A5F498180DF5}"/>
              </a:ext>
            </a:extLst>
          </p:cNvPr>
          <p:cNvSpPr>
            <a:spLocks noGrp="1"/>
          </p:cNvSpPr>
          <p:nvPr>
            <p:ph type="title"/>
          </p:nvPr>
        </p:nvSpPr>
        <p:spPr/>
        <p:txBody>
          <a:bodyPr/>
          <a:lstStyle/>
          <a:p>
            <a:r>
              <a:rPr lang="nb-NO" dirty="0" err="1"/>
              <a:t>Hkeem</a:t>
            </a:r>
            <a:endParaRPr lang="nb-NO" dirty="0"/>
          </a:p>
        </p:txBody>
      </p:sp>
      <p:pic>
        <p:nvPicPr>
          <p:cNvPr id="6" name="Plassholder for innhold 5">
            <a:extLst>
              <a:ext uri="{FF2B5EF4-FFF2-40B4-BE49-F238E27FC236}">
                <a16:creationId xmlns:a16="http://schemas.microsoft.com/office/drawing/2014/main" id="{D0C6D6A8-75EC-4812-BF96-0F12036B625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978554" y="1825625"/>
            <a:ext cx="2900892" cy="4351338"/>
          </a:xfrm>
        </p:spPr>
      </p:pic>
      <p:sp>
        <p:nvSpPr>
          <p:cNvPr id="4" name="Plassholder for innhold 3">
            <a:extLst>
              <a:ext uri="{FF2B5EF4-FFF2-40B4-BE49-F238E27FC236}">
                <a16:creationId xmlns:a16="http://schemas.microsoft.com/office/drawing/2014/main" id="{53344B42-2B87-4588-AB7B-40AEDCAC255E}"/>
              </a:ext>
            </a:extLst>
          </p:cNvPr>
          <p:cNvSpPr>
            <a:spLocks noGrp="1"/>
          </p:cNvSpPr>
          <p:nvPr>
            <p:ph sz="half" idx="2"/>
          </p:nvPr>
        </p:nvSpPr>
        <p:spPr/>
        <p:txBody>
          <a:bodyPr/>
          <a:lstStyle/>
          <a:p>
            <a:r>
              <a:rPr lang="nb-NO" dirty="0" err="1"/>
              <a:t>Hkeem</a:t>
            </a:r>
            <a:r>
              <a:rPr lang="nb-NO" dirty="0"/>
              <a:t>: </a:t>
            </a:r>
            <a:r>
              <a:rPr lang="nb-NO" dirty="0" err="1"/>
              <a:t>Abdulhakim</a:t>
            </a:r>
            <a:r>
              <a:rPr lang="nb-NO" dirty="0"/>
              <a:t> </a:t>
            </a:r>
            <a:r>
              <a:rPr lang="nb-NO" dirty="0" err="1"/>
              <a:t>Hassane</a:t>
            </a:r>
            <a:r>
              <a:rPr lang="nb-NO" dirty="0"/>
              <a:t> er fra Stovner -  kjent rapper og låtskriver.  </a:t>
            </a:r>
          </a:p>
          <a:p>
            <a:endParaRPr lang="nb-NO" dirty="0"/>
          </a:p>
        </p:txBody>
      </p:sp>
    </p:spTree>
    <p:extLst>
      <p:ext uri="{BB962C8B-B14F-4D97-AF65-F5344CB8AC3E}">
        <p14:creationId xmlns:p14="http://schemas.microsoft.com/office/powerpoint/2010/main" val="234417230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AC85D42-484C-4BF6-8E28-7EB33E70AE96}"/>
              </a:ext>
            </a:extLst>
          </p:cNvPr>
          <p:cNvSpPr>
            <a:spLocks noGrp="1"/>
          </p:cNvSpPr>
          <p:nvPr>
            <p:ph type="title"/>
          </p:nvPr>
        </p:nvSpPr>
        <p:spPr/>
        <p:txBody>
          <a:bodyPr/>
          <a:lstStyle/>
          <a:p>
            <a:r>
              <a:rPr lang="nb-NO" dirty="0" err="1"/>
              <a:t>Samsaya</a:t>
            </a:r>
            <a:endParaRPr lang="nb-NO" dirty="0"/>
          </a:p>
        </p:txBody>
      </p:sp>
      <p:pic>
        <p:nvPicPr>
          <p:cNvPr id="6" name="Plassholder for innhold 5">
            <a:extLst>
              <a:ext uri="{FF2B5EF4-FFF2-40B4-BE49-F238E27FC236}">
                <a16:creationId xmlns:a16="http://schemas.microsoft.com/office/drawing/2014/main" id="{0EF1157A-C57A-4613-8997-EE3E0F4459C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42535" y="1690687"/>
            <a:ext cx="3235570" cy="4853355"/>
          </a:xfrm>
        </p:spPr>
      </p:pic>
      <p:sp>
        <p:nvSpPr>
          <p:cNvPr id="4" name="Plassholder for innhold 3">
            <a:extLst>
              <a:ext uri="{FF2B5EF4-FFF2-40B4-BE49-F238E27FC236}">
                <a16:creationId xmlns:a16="http://schemas.microsoft.com/office/drawing/2014/main" id="{858B9F44-165B-415C-9A18-11C44A41674C}"/>
              </a:ext>
            </a:extLst>
          </p:cNvPr>
          <p:cNvSpPr>
            <a:spLocks noGrp="1"/>
          </p:cNvSpPr>
          <p:nvPr>
            <p:ph sz="half" idx="2"/>
          </p:nvPr>
        </p:nvSpPr>
        <p:spPr/>
        <p:txBody>
          <a:bodyPr/>
          <a:lstStyle/>
          <a:p>
            <a:r>
              <a:rPr lang="nb-NO" dirty="0" err="1"/>
              <a:t>Samsaya</a:t>
            </a:r>
            <a:r>
              <a:rPr lang="nb-NO" dirty="0"/>
              <a:t> er fra Ellingsrud (øvre Groruddalen). </a:t>
            </a:r>
            <a:r>
              <a:rPr lang="nb-NO" dirty="0" err="1"/>
              <a:t>Samsaya</a:t>
            </a:r>
            <a:r>
              <a:rPr lang="nb-NO" dirty="0"/>
              <a:t> er artist og skuespiller. </a:t>
            </a:r>
          </a:p>
          <a:p>
            <a:endParaRPr lang="nb-NO" dirty="0"/>
          </a:p>
        </p:txBody>
      </p:sp>
    </p:spTree>
    <p:extLst>
      <p:ext uri="{BB962C8B-B14F-4D97-AF65-F5344CB8AC3E}">
        <p14:creationId xmlns:p14="http://schemas.microsoft.com/office/powerpoint/2010/main" val="122139657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4B1761-7FFE-4930-BAF7-38DCF021CA12}"/>
              </a:ext>
            </a:extLst>
          </p:cNvPr>
          <p:cNvSpPr>
            <a:spLocks noGrp="1"/>
          </p:cNvSpPr>
          <p:nvPr>
            <p:ph type="title"/>
          </p:nvPr>
        </p:nvSpPr>
        <p:spPr/>
        <p:txBody>
          <a:bodyPr/>
          <a:lstStyle/>
          <a:p>
            <a:r>
              <a:rPr lang="nb-NO" dirty="0"/>
              <a:t>Ine Svenningdal</a:t>
            </a:r>
          </a:p>
        </p:txBody>
      </p:sp>
      <p:sp>
        <p:nvSpPr>
          <p:cNvPr id="4" name="Plassholder for innhold 3">
            <a:extLst>
              <a:ext uri="{FF2B5EF4-FFF2-40B4-BE49-F238E27FC236}">
                <a16:creationId xmlns:a16="http://schemas.microsoft.com/office/drawing/2014/main" id="{F2BDE573-7F34-483A-932F-3E5E8BCADDB5}"/>
              </a:ext>
            </a:extLst>
          </p:cNvPr>
          <p:cNvSpPr>
            <a:spLocks noGrp="1"/>
          </p:cNvSpPr>
          <p:nvPr>
            <p:ph sz="half" idx="2"/>
          </p:nvPr>
        </p:nvSpPr>
        <p:spPr/>
        <p:txBody>
          <a:bodyPr/>
          <a:lstStyle/>
          <a:p>
            <a:r>
              <a:rPr lang="nb-NO" dirty="0"/>
              <a:t>Født 16.juni 1996.</a:t>
            </a:r>
          </a:p>
          <a:p>
            <a:r>
              <a:rPr lang="nb-NO" dirty="0"/>
              <a:t>Fra Grorud og gikk på Grorud skole og Apalløkka skole.</a:t>
            </a:r>
          </a:p>
          <a:p>
            <a:r>
              <a:rPr lang="nb-NO" dirty="0"/>
              <a:t>Spilt i Jul  i svingen, Linus i svingen og skam</a:t>
            </a:r>
          </a:p>
          <a:p>
            <a:endParaRPr lang="nb-NO" dirty="0"/>
          </a:p>
        </p:txBody>
      </p:sp>
      <p:pic>
        <p:nvPicPr>
          <p:cNvPr id="5" name="Plassholder for innhold 4">
            <a:extLst>
              <a:ext uri="{FF2B5EF4-FFF2-40B4-BE49-F238E27FC236}">
                <a16:creationId xmlns:a16="http://schemas.microsoft.com/office/drawing/2014/main" id="{3D9C560C-051D-4ED8-A66A-49B5B73609C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825625"/>
            <a:ext cx="4548555" cy="2729133"/>
          </a:xfrm>
          <a:prstGeom prst="rect">
            <a:avLst/>
          </a:prstGeom>
        </p:spPr>
      </p:pic>
    </p:spTree>
    <p:extLst>
      <p:ext uri="{BB962C8B-B14F-4D97-AF65-F5344CB8AC3E}">
        <p14:creationId xmlns:p14="http://schemas.microsoft.com/office/powerpoint/2010/main" val="85449348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9881C3-8EC0-4924-8A73-AC7EFD1E013F}"/>
              </a:ext>
            </a:extLst>
          </p:cNvPr>
          <p:cNvSpPr>
            <a:spLocks noGrp="1"/>
          </p:cNvSpPr>
          <p:nvPr>
            <p:ph type="title"/>
          </p:nvPr>
        </p:nvSpPr>
        <p:spPr/>
        <p:txBody>
          <a:bodyPr/>
          <a:lstStyle/>
          <a:p>
            <a:r>
              <a:rPr lang="nb-NO" dirty="0"/>
              <a:t>Finn Kalvik</a:t>
            </a:r>
          </a:p>
        </p:txBody>
      </p:sp>
      <p:pic>
        <p:nvPicPr>
          <p:cNvPr id="9" name="Plassholder for innhold 8">
            <a:extLst>
              <a:ext uri="{FF2B5EF4-FFF2-40B4-BE49-F238E27FC236}">
                <a16:creationId xmlns:a16="http://schemas.microsoft.com/office/drawing/2014/main" id="{FE852AE7-B89C-4FAE-9813-AE06B22D5C3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944532"/>
            <a:ext cx="3020920" cy="4529168"/>
          </a:xfrm>
        </p:spPr>
      </p:pic>
      <p:sp>
        <p:nvSpPr>
          <p:cNvPr id="4" name="Plassholder for innhold 3">
            <a:extLst>
              <a:ext uri="{FF2B5EF4-FFF2-40B4-BE49-F238E27FC236}">
                <a16:creationId xmlns:a16="http://schemas.microsoft.com/office/drawing/2014/main" id="{E982C5E4-1D29-446D-9E20-9A8B1B380876}"/>
              </a:ext>
            </a:extLst>
          </p:cNvPr>
          <p:cNvSpPr>
            <a:spLocks noGrp="1"/>
          </p:cNvSpPr>
          <p:nvPr>
            <p:ph sz="half" idx="2"/>
          </p:nvPr>
        </p:nvSpPr>
        <p:spPr>
          <a:xfrm>
            <a:off x="6096000" y="1944532"/>
            <a:ext cx="5181600" cy="4351338"/>
          </a:xfrm>
        </p:spPr>
        <p:txBody>
          <a:bodyPr>
            <a:normAutofit/>
          </a:bodyPr>
          <a:lstStyle/>
          <a:p>
            <a:r>
              <a:rPr lang="nb-NO" sz="2000" b="1" dirty="0"/>
              <a:t>Finn Bjørn Kalvik</a:t>
            </a:r>
            <a:r>
              <a:rPr lang="nb-NO" sz="2000" dirty="0"/>
              <a:t> (født </a:t>
            </a:r>
            <a:r>
              <a:rPr lang="nb-NO" sz="2000" dirty="0">
                <a:hlinkClick r:id="rId3" tooltip="30. april"/>
              </a:rPr>
              <a:t>30. april</a:t>
            </a:r>
            <a:r>
              <a:rPr lang="nb-NO" sz="2000" dirty="0"/>
              <a:t> </a:t>
            </a:r>
            <a:r>
              <a:rPr lang="nb-NO" sz="2000" dirty="0">
                <a:hlinkClick r:id="rId4" tooltip="1947"/>
              </a:rPr>
              <a:t>1947</a:t>
            </a:r>
            <a:r>
              <a:rPr lang="nb-NO" sz="2000" dirty="0"/>
              <a:t> på </a:t>
            </a:r>
            <a:r>
              <a:rPr lang="nb-NO" sz="2000" dirty="0">
                <a:hlinkClick r:id="rId5" tooltip="Fåvang"/>
              </a:rPr>
              <a:t>Fåvang</a:t>
            </a:r>
            <a:r>
              <a:rPr lang="nb-NO" sz="2000" dirty="0"/>
              <a:t>) er en norsk </a:t>
            </a:r>
            <a:r>
              <a:rPr lang="nb-NO" sz="2000" dirty="0">
                <a:hlinkClick r:id="rId6" tooltip="Visesanger"/>
              </a:rPr>
              <a:t>visesanger</a:t>
            </a:r>
            <a:r>
              <a:rPr lang="nb-NO" sz="2000" dirty="0"/>
              <a:t> og </a:t>
            </a:r>
            <a:r>
              <a:rPr lang="nb-NO" sz="2000" dirty="0">
                <a:hlinkClick r:id="rId7" tooltip="Gitarist"/>
              </a:rPr>
              <a:t>gitarist</a:t>
            </a:r>
            <a:r>
              <a:rPr lang="nb-NO" sz="2000" dirty="0"/>
              <a:t>. Han vokste opp i drabantbyen </a:t>
            </a:r>
            <a:r>
              <a:rPr lang="nb-NO" sz="2000" dirty="0">
                <a:hlinkClick r:id="rId8" tooltip="Grorud"/>
              </a:rPr>
              <a:t>Grorud</a:t>
            </a:r>
            <a:r>
              <a:rPr lang="nb-NO" sz="2000" dirty="0"/>
              <a:t> i </a:t>
            </a:r>
            <a:r>
              <a:rPr lang="nb-NO" sz="2000" dirty="0">
                <a:hlinkClick r:id="rId9" tooltip="Oslo"/>
              </a:rPr>
              <a:t>Oslo</a:t>
            </a:r>
            <a:r>
              <a:rPr lang="nb-NO" sz="2000" dirty="0"/>
              <a:t>, noe som har preget hans kunstneriske uttrykk. Han vant den norske </a:t>
            </a:r>
            <a:r>
              <a:rPr lang="nb-NO" sz="2000" dirty="0">
                <a:hlinkClick r:id="rId10" tooltip="Melodi Grand Prix"/>
              </a:rPr>
              <a:t>Melodi Grand Prix</a:t>
            </a:r>
            <a:r>
              <a:rPr lang="nb-NO" sz="2000" dirty="0"/>
              <a:t>-finalen i </a:t>
            </a:r>
            <a:r>
              <a:rPr lang="nb-NO" sz="2000" dirty="0">
                <a:hlinkClick r:id="rId11" tooltip="Melodi Grand Prix 1981"/>
              </a:rPr>
              <a:t>1981</a:t>
            </a:r>
            <a:r>
              <a:rPr lang="nb-NO" sz="2000" dirty="0"/>
              <a:t> med sangen «</a:t>
            </a:r>
            <a:r>
              <a:rPr lang="nb-NO" sz="2000" dirty="0">
                <a:hlinkClick r:id="rId12" tooltip="Aldri i livet"/>
              </a:rPr>
              <a:t>Aldri i livet</a:t>
            </a:r>
            <a:r>
              <a:rPr lang="nb-NO" sz="2000" dirty="0"/>
              <a:t>». Kalvik debuterte i 1969 og var en av frontfigurene under </a:t>
            </a:r>
            <a:r>
              <a:rPr lang="nb-NO" sz="2000" dirty="0">
                <a:hlinkClick r:id="rId13" tooltip="Visebølgen i Norge"/>
              </a:rPr>
              <a:t>Visebølgen i Norge</a:t>
            </a:r>
            <a:r>
              <a:rPr lang="nb-NO" sz="2000" dirty="0"/>
              <a:t>. </a:t>
            </a:r>
          </a:p>
          <a:p>
            <a:r>
              <a:rPr lang="nb-NO" sz="2000" dirty="0"/>
              <a:t>Kalvik ble født på en bondegård på </a:t>
            </a:r>
            <a:r>
              <a:rPr lang="nb-NO" sz="2000" dirty="0">
                <a:hlinkClick r:id="rId5" tooltip="Fåvang"/>
              </a:rPr>
              <a:t>Fåvang</a:t>
            </a:r>
            <a:r>
              <a:rPr lang="nb-NO" sz="2000" dirty="0"/>
              <a:t> i </a:t>
            </a:r>
            <a:r>
              <a:rPr lang="nb-NO" sz="2000" dirty="0">
                <a:hlinkClick r:id="rId14" tooltip="Gudbrandsdalen"/>
              </a:rPr>
              <a:t>Gudbrandsdalen</a:t>
            </a:r>
            <a:r>
              <a:rPr lang="nb-NO" sz="2000" dirty="0"/>
              <a:t>, men familien flyttet da Kalvik var fem år og han vokste opp i </a:t>
            </a:r>
            <a:r>
              <a:rPr lang="nb-NO" sz="2000" dirty="0">
                <a:hlinkClick r:id="rId15" tooltip="Stjerneblokkveien (Oslo)"/>
              </a:rPr>
              <a:t>Stjerneblokkveien</a:t>
            </a:r>
            <a:r>
              <a:rPr lang="nb-NO" sz="2000" dirty="0"/>
              <a:t> i drabantbyen </a:t>
            </a:r>
            <a:r>
              <a:rPr lang="nb-NO" sz="2000" dirty="0">
                <a:hlinkClick r:id="rId8" tooltip="Grorud"/>
              </a:rPr>
              <a:t>Grorud</a:t>
            </a:r>
            <a:r>
              <a:rPr lang="nb-NO" sz="2000" dirty="0"/>
              <a:t> i </a:t>
            </a:r>
            <a:r>
              <a:rPr lang="nb-NO" sz="2000" dirty="0">
                <a:hlinkClick r:id="rId9" tooltip="Oslo"/>
              </a:rPr>
              <a:t>Oslo</a:t>
            </a:r>
            <a:endParaRPr lang="nb-NO" sz="2000" dirty="0"/>
          </a:p>
        </p:txBody>
      </p:sp>
    </p:spTree>
    <p:extLst>
      <p:ext uri="{BB962C8B-B14F-4D97-AF65-F5344CB8AC3E}">
        <p14:creationId xmlns:p14="http://schemas.microsoft.com/office/powerpoint/2010/main" val="13225198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DEED4D1-DE59-43C8-B54E-EC420738E15A}"/>
              </a:ext>
            </a:extLst>
          </p:cNvPr>
          <p:cNvSpPr>
            <a:spLocks noGrp="1"/>
          </p:cNvSpPr>
          <p:nvPr>
            <p:ph type="title"/>
          </p:nvPr>
        </p:nvSpPr>
        <p:spPr/>
        <p:txBody>
          <a:bodyPr/>
          <a:lstStyle/>
          <a:p>
            <a:r>
              <a:rPr lang="nb-NO" dirty="0"/>
              <a:t>Tom Egeland</a:t>
            </a:r>
          </a:p>
        </p:txBody>
      </p:sp>
      <p:pic>
        <p:nvPicPr>
          <p:cNvPr id="6" name="Plassholder for innhold 5">
            <a:extLst>
              <a:ext uri="{FF2B5EF4-FFF2-40B4-BE49-F238E27FC236}">
                <a16:creationId xmlns:a16="http://schemas.microsoft.com/office/drawing/2014/main" id="{D26941A4-648A-4E24-8568-16F42EBBC706}"/>
              </a:ext>
            </a:extLst>
          </p:cNvPr>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838199" y="1488000"/>
            <a:ext cx="3410243" cy="5115365"/>
          </a:xfrm>
        </p:spPr>
      </p:pic>
      <p:sp>
        <p:nvSpPr>
          <p:cNvPr id="4" name="Plassholder for innhold 3">
            <a:extLst>
              <a:ext uri="{FF2B5EF4-FFF2-40B4-BE49-F238E27FC236}">
                <a16:creationId xmlns:a16="http://schemas.microsoft.com/office/drawing/2014/main" id="{055A4930-DE03-42C0-ADCD-B03EF18AD4F5}"/>
              </a:ext>
            </a:extLst>
          </p:cNvPr>
          <p:cNvSpPr>
            <a:spLocks noGrp="1"/>
          </p:cNvSpPr>
          <p:nvPr>
            <p:ph sz="half" idx="2"/>
          </p:nvPr>
        </p:nvSpPr>
        <p:spPr/>
        <p:txBody>
          <a:bodyPr/>
          <a:lstStyle/>
          <a:p>
            <a:r>
              <a:rPr lang="nb-NO" dirty="0"/>
              <a:t>Tom Egeland: er en kjent norsk forfatter, journalist og bokanmelder. Han har blant annet gitt ut mange ungdomsbøker og krimbøker. </a:t>
            </a:r>
            <a:r>
              <a:rPr lang="nn-NO" dirty="0"/>
              <a:t>Også mange bøker for </a:t>
            </a:r>
            <a:r>
              <a:rPr lang="nn-NO" dirty="0" err="1"/>
              <a:t>voksne</a:t>
            </a:r>
            <a:r>
              <a:rPr lang="nn-NO" dirty="0"/>
              <a:t>. Egelands bøker er </a:t>
            </a:r>
            <a:r>
              <a:rPr lang="nn-NO" dirty="0" err="1"/>
              <a:t>oversatt</a:t>
            </a:r>
            <a:r>
              <a:rPr lang="nn-NO" dirty="0"/>
              <a:t> til 24 språk. </a:t>
            </a:r>
            <a:endParaRPr lang="nb-NO" dirty="0"/>
          </a:p>
          <a:p>
            <a:endParaRPr lang="nb-NO" dirty="0"/>
          </a:p>
        </p:txBody>
      </p:sp>
    </p:spTree>
    <p:extLst>
      <p:ext uri="{BB962C8B-B14F-4D97-AF65-F5344CB8AC3E}">
        <p14:creationId xmlns:p14="http://schemas.microsoft.com/office/powerpoint/2010/main" val="376240959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CF4EDB0-4124-4251-9BB5-E7A8878F6776}"/>
              </a:ext>
            </a:extLst>
          </p:cNvPr>
          <p:cNvSpPr>
            <a:spLocks noGrp="1"/>
          </p:cNvSpPr>
          <p:nvPr>
            <p:ph type="title"/>
          </p:nvPr>
        </p:nvSpPr>
        <p:spPr/>
        <p:txBody>
          <a:bodyPr/>
          <a:lstStyle/>
          <a:p>
            <a:r>
              <a:rPr lang="nb-NO" dirty="0"/>
              <a:t>Johan Falkberget</a:t>
            </a:r>
          </a:p>
        </p:txBody>
      </p:sp>
      <p:sp>
        <p:nvSpPr>
          <p:cNvPr id="3" name="Plassholder for innhold 2">
            <a:extLst>
              <a:ext uri="{FF2B5EF4-FFF2-40B4-BE49-F238E27FC236}">
                <a16:creationId xmlns:a16="http://schemas.microsoft.com/office/drawing/2014/main" id="{C9E1A945-6402-41CE-A93F-37403B877AB5}"/>
              </a:ext>
            </a:extLst>
          </p:cNvPr>
          <p:cNvSpPr>
            <a:spLocks noGrp="1"/>
          </p:cNvSpPr>
          <p:nvPr>
            <p:ph sz="half" idx="1"/>
          </p:nvPr>
        </p:nvSpPr>
        <p:spPr>
          <a:xfrm>
            <a:off x="351692" y="1825624"/>
            <a:ext cx="5668108" cy="5032375"/>
          </a:xfrm>
        </p:spPr>
        <p:txBody>
          <a:bodyPr/>
          <a:lstStyle/>
          <a:p>
            <a:pPr marL="0" indent="0">
              <a:buNone/>
            </a:pPr>
            <a:r>
              <a:rPr lang="nb-NO" dirty="0"/>
              <a:t>Johan Falkberget (1900-1960), kjent forfatter fra Rugldalen ved Røros. Bodde en tid i den ene  «Arbeiderboligen» ved Grorud skole.</a:t>
            </a:r>
          </a:p>
        </p:txBody>
      </p:sp>
      <p:pic>
        <p:nvPicPr>
          <p:cNvPr id="6" name="Plassholder for innhold 5">
            <a:extLst>
              <a:ext uri="{FF2B5EF4-FFF2-40B4-BE49-F238E27FC236}">
                <a16:creationId xmlns:a16="http://schemas.microsoft.com/office/drawing/2014/main" id="{B1DD5F7B-6903-432F-BC21-806DB614D11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463102" y="3503610"/>
            <a:ext cx="2194498" cy="3276073"/>
          </a:xfrm>
        </p:spPr>
      </p:pic>
      <p:pic>
        <p:nvPicPr>
          <p:cNvPr id="8" name="Bilde 7">
            <a:extLst>
              <a:ext uri="{FF2B5EF4-FFF2-40B4-BE49-F238E27FC236}">
                <a16:creationId xmlns:a16="http://schemas.microsoft.com/office/drawing/2014/main" id="{C8DADA95-566B-4189-9BE0-4A2F35B56B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2207683"/>
            <a:ext cx="6096000" cy="4572000"/>
          </a:xfrm>
          <a:prstGeom prst="rect">
            <a:avLst/>
          </a:prstGeom>
        </p:spPr>
      </p:pic>
    </p:spTree>
    <p:extLst>
      <p:ext uri="{BB962C8B-B14F-4D97-AF65-F5344CB8AC3E}">
        <p14:creationId xmlns:p14="http://schemas.microsoft.com/office/powerpoint/2010/main" val="44432432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B9B10C-DC66-475E-88D9-93DD3A72EF3C}"/>
              </a:ext>
            </a:extLst>
          </p:cNvPr>
          <p:cNvSpPr>
            <a:spLocks noGrp="1"/>
          </p:cNvSpPr>
          <p:nvPr>
            <p:ph type="title"/>
          </p:nvPr>
        </p:nvSpPr>
        <p:spPr/>
        <p:txBody>
          <a:bodyPr/>
          <a:lstStyle/>
          <a:p>
            <a:r>
              <a:rPr lang="nb-NO" dirty="0"/>
              <a:t>Joshua King</a:t>
            </a:r>
          </a:p>
        </p:txBody>
      </p:sp>
      <p:pic>
        <p:nvPicPr>
          <p:cNvPr id="6" name="Plassholder for innhold 5">
            <a:extLst>
              <a:ext uri="{FF2B5EF4-FFF2-40B4-BE49-F238E27FC236}">
                <a16:creationId xmlns:a16="http://schemas.microsoft.com/office/drawing/2014/main" id="{638A2ECD-A503-48A8-A3AB-30DAA2EF0EC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690688"/>
            <a:ext cx="5181600" cy="2921540"/>
          </a:xfrm>
        </p:spPr>
      </p:pic>
      <p:sp>
        <p:nvSpPr>
          <p:cNvPr id="4" name="Plassholder for innhold 3">
            <a:extLst>
              <a:ext uri="{FF2B5EF4-FFF2-40B4-BE49-F238E27FC236}">
                <a16:creationId xmlns:a16="http://schemas.microsoft.com/office/drawing/2014/main" id="{8BE1E0D2-F685-4187-B7EB-B8257564E595}"/>
              </a:ext>
            </a:extLst>
          </p:cNvPr>
          <p:cNvSpPr>
            <a:spLocks noGrp="1"/>
          </p:cNvSpPr>
          <p:nvPr>
            <p:ph sz="half" idx="2"/>
          </p:nvPr>
        </p:nvSpPr>
        <p:spPr/>
        <p:txBody>
          <a:bodyPr/>
          <a:lstStyle/>
          <a:p>
            <a:r>
              <a:rPr lang="nb-NO" dirty="0"/>
              <a:t>Joshua Christian </a:t>
            </a:r>
            <a:r>
              <a:rPr lang="nb-NO" dirty="0" err="1"/>
              <a:t>Kojo</a:t>
            </a:r>
            <a:r>
              <a:rPr lang="nb-NO" dirty="0"/>
              <a:t> King: norsk-gambisk fotballspiller som spiller for AFC Bournemouth. Han er en av de få landslagsspillere som aldri har spilt i norsk toppserier. </a:t>
            </a:r>
          </a:p>
          <a:p>
            <a:endParaRPr lang="nb-NO" dirty="0"/>
          </a:p>
        </p:txBody>
      </p:sp>
    </p:spTree>
    <p:extLst>
      <p:ext uri="{BB962C8B-B14F-4D97-AF65-F5344CB8AC3E}">
        <p14:creationId xmlns:p14="http://schemas.microsoft.com/office/powerpoint/2010/main" val="423797995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DD5173E-0A1F-4D45-831C-59F76B67F8BA}"/>
              </a:ext>
            </a:extLst>
          </p:cNvPr>
          <p:cNvSpPr>
            <a:spLocks noGrp="1"/>
          </p:cNvSpPr>
          <p:nvPr>
            <p:ph type="title"/>
          </p:nvPr>
        </p:nvSpPr>
        <p:spPr/>
        <p:txBody>
          <a:bodyPr/>
          <a:lstStyle/>
          <a:p>
            <a:r>
              <a:rPr lang="nb-NO" dirty="0"/>
              <a:t>Trygve Lie</a:t>
            </a:r>
          </a:p>
        </p:txBody>
      </p:sp>
      <p:pic>
        <p:nvPicPr>
          <p:cNvPr id="6" name="Plassholder for innhold 5">
            <a:extLst>
              <a:ext uri="{FF2B5EF4-FFF2-40B4-BE49-F238E27FC236}">
                <a16:creationId xmlns:a16="http://schemas.microsoft.com/office/drawing/2014/main" id="{D5489AD8-96B5-4CBF-B6AE-C7952A68B17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690687"/>
            <a:ext cx="3594619" cy="4802187"/>
          </a:xfrm>
        </p:spPr>
      </p:pic>
      <p:sp>
        <p:nvSpPr>
          <p:cNvPr id="4" name="Plassholder for innhold 3">
            <a:extLst>
              <a:ext uri="{FF2B5EF4-FFF2-40B4-BE49-F238E27FC236}">
                <a16:creationId xmlns:a16="http://schemas.microsoft.com/office/drawing/2014/main" id="{325DE643-CF1C-4C55-BA40-4A401A23E8AD}"/>
              </a:ext>
            </a:extLst>
          </p:cNvPr>
          <p:cNvSpPr>
            <a:spLocks noGrp="1"/>
          </p:cNvSpPr>
          <p:nvPr>
            <p:ph sz="half" idx="2"/>
          </p:nvPr>
        </p:nvSpPr>
        <p:spPr/>
        <p:txBody>
          <a:bodyPr/>
          <a:lstStyle/>
          <a:p>
            <a:r>
              <a:rPr lang="nb-NO" dirty="0"/>
              <a:t>Trygve Halvdan Lie: Norsk politiker og den første generalsekretæren i </a:t>
            </a:r>
            <a:r>
              <a:rPr lang="nb-NO" dirty="0">
                <a:hlinkClick r:id="rId3"/>
              </a:rPr>
              <a:t>FN</a:t>
            </a:r>
            <a:r>
              <a:rPr lang="nb-NO" dirty="0"/>
              <a:t>(1946–1952). </a:t>
            </a:r>
          </a:p>
          <a:p>
            <a:r>
              <a:rPr lang="nb-NO" dirty="0"/>
              <a:t>Han var også utenriksminister i Norge og justisminister. Han vokste opp i Groruddalen og hans grav er på Grorud kirkegård.</a:t>
            </a:r>
          </a:p>
          <a:p>
            <a:endParaRPr lang="nb-NO" dirty="0"/>
          </a:p>
          <a:p>
            <a:endParaRPr lang="nb-NO" dirty="0"/>
          </a:p>
        </p:txBody>
      </p:sp>
    </p:spTree>
    <p:extLst>
      <p:ext uri="{BB962C8B-B14F-4D97-AF65-F5344CB8AC3E}">
        <p14:creationId xmlns:p14="http://schemas.microsoft.com/office/powerpoint/2010/main" val="102665331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999CC53-F159-42E7-9325-4270EA45C531}"/>
              </a:ext>
            </a:extLst>
          </p:cNvPr>
          <p:cNvSpPr>
            <a:spLocks noGrp="1"/>
          </p:cNvSpPr>
          <p:nvPr>
            <p:ph type="title"/>
          </p:nvPr>
        </p:nvSpPr>
        <p:spPr/>
        <p:txBody>
          <a:bodyPr/>
          <a:lstStyle/>
          <a:p>
            <a:r>
              <a:rPr lang="nb-NO" dirty="0"/>
              <a:t>Jan Bøhler</a:t>
            </a:r>
          </a:p>
        </p:txBody>
      </p:sp>
      <p:pic>
        <p:nvPicPr>
          <p:cNvPr id="6" name="Plassholder for innhold 5">
            <a:extLst>
              <a:ext uri="{FF2B5EF4-FFF2-40B4-BE49-F238E27FC236}">
                <a16:creationId xmlns:a16="http://schemas.microsoft.com/office/drawing/2014/main" id="{BD62B242-362D-43B7-9E02-EA6D0F252D7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57188" y="1690688"/>
            <a:ext cx="3261873" cy="4351338"/>
          </a:xfrm>
        </p:spPr>
      </p:pic>
      <p:sp>
        <p:nvSpPr>
          <p:cNvPr id="4" name="Plassholder for innhold 3">
            <a:extLst>
              <a:ext uri="{FF2B5EF4-FFF2-40B4-BE49-F238E27FC236}">
                <a16:creationId xmlns:a16="http://schemas.microsoft.com/office/drawing/2014/main" id="{F51980B1-D3E5-4049-A8D2-83B7F24BE164}"/>
              </a:ext>
            </a:extLst>
          </p:cNvPr>
          <p:cNvSpPr>
            <a:spLocks noGrp="1"/>
          </p:cNvSpPr>
          <p:nvPr>
            <p:ph sz="half" idx="2"/>
          </p:nvPr>
        </p:nvSpPr>
        <p:spPr/>
        <p:txBody>
          <a:bodyPr/>
          <a:lstStyle/>
          <a:p>
            <a:r>
              <a:rPr lang="nb-NO" dirty="0"/>
              <a:t>Han er en norsk politiker som jobber for arbeiderpartiet. Han vokste opp på Kalbakken i Groruddalen.</a:t>
            </a:r>
          </a:p>
          <a:p>
            <a:endParaRPr lang="nb-NO" dirty="0"/>
          </a:p>
        </p:txBody>
      </p:sp>
    </p:spTree>
    <p:extLst>
      <p:ext uri="{BB962C8B-B14F-4D97-AF65-F5344CB8AC3E}">
        <p14:creationId xmlns:p14="http://schemas.microsoft.com/office/powerpoint/2010/main" val="10588256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EE869BD5-3368-4032-BAC3-2A53FCC7C900}"/>
              </a:ext>
            </a:extLst>
          </p:cNvPr>
          <p:cNvSpPr>
            <a:spLocks noGrp="1"/>
          </p:cNvSpPr>
          <p:nvPr>
            <p:ph sz="half" idx="1"/>
          </p:nvPr>
        </p:nvSpPr>
        <p:spPr>
          <a:xfrm>
            <a:off x="152404" y="180474"/>
            <a:ext cx="5024507" cy="4926098"/>
          </a:xfrm>
        </p:spPr>
        <p:txBody>
          <a:bodyPr>
            <a:normAutofit/>
          </a:bodyPr>
          <a:lstStyle/>
          <a:p>
            <a:pPr marL="0" indent="0">
              <a:buNone/>
            </a:pPr>
            <a:r>
              <a:rPr lang="nb-NO" sz="1800" dirty="0"/>
              <a:t>Den viktigste pådriveren for byggingen av skolen var kjøpmannen Karl Andersen på Høybråten, som også var en sentral lokalpolitiker for Arbeiderpartiet i Aker kommune. </a:t>
            </a:r>
          </a:p>
          <a:p>
            <a:pPr marL="0" indent="0">
              <a:buNone/>
            </a:pPr>
            <a:endParaRPr lang="nb-NO" sz="1800" dirty="0"/>
          </a:p>
          <a:p>
            <a:pPr marL="0" indent="0">
              <a:buNone/>
            </a:pPr>
            <a:r>
              <a:rPr lang="nb-NO" sz="1800" dirty="0"/>
              <a:t>Han ønsket å legge forholdene bedre til rette for at også barna til arbeiderne fra Grorud og områdene rundt skulle få mulighet til å ta videregående utdanning. Frem til 1938 måtte disse ungdommene reise helt til Bryn høyere skole på Teisen for å gå på realskole. </a:t>
            </a:r>
          </a:p>
          <a:p>
            <a:pPr marL="0" indent="0">
              <a:buNone/>
            </a:pPr>
            <a:r>
              <a:rPr lang="nb-NO" sz="1800" dirty="0"/>
              <a:t>I 1937 vedtok Aker kommune å bygge en middelskole på Vestby ved Grorud stasjon. Det ble bevilget kr 480.000,- til formålet. Karl Andersen var selv formann i byggekomitéen. </a:t>
            </a:r>
          </a:p>
          <a:p>
            <a:pPr marL="0" indent="0">
              <a:buNone/>
            </a:pPr>
            <a:endParaRPr lang="nb-NO" sz="1800" dirty="0"/>
          </a:p>
        </p:txBody>
      </p:sp>
      <p:sp>
        <p:nvSpPr>
          <p:cNvPr id="7" name="Plassholder for innhold 2">
            <a:extLst>
              <a:ext uri="{FF2B5EF4-FFF2-40B4-BE49-F238E27FC236}">
                <a16:creationId xmlns:a16="http://schemas.microsoft.com/office/drawing/2014/main" id="{A2EAAE69-A1A4-4172-AA2C-CBE00BDC6353}"/>
              </a:ext>
            </a:extLst>
          </p:cNvPr>
          <p:cNvSpPr txBox="1">
            <a:spLocks/>
          </p:cNvSpPr>
          <p:nvPr/>
        </p:nvSpPr>
        <p:spPr>
          <a:xfrm>
            <a:off x="433142" y="5229725"/>
            <a:ext cx="5826981" cy="4331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b-NO" sz="1800" b="1" dirty="0"/>
              <a:t>Karl Andersen (1888-1965): «Kongen på Høybråten» </a:t>
            </a:r>
          </a:p>
        </p:txBody>
      </p:sp>
      <p:sp>
        <p:nvSpPr>
          <p:cNvPr id="8" name="Plassholder for innhold 2">
            <a:extLst>
              <a:ext uri="{FF2B5EF4-FFF2-40B4-BE49-F238E27FC236}">
                <a16:creationId xmlns:a16="http://schemas.microsoft.com/office/drawing/2014/main" id="{99F8988F-172F-46CC-972F-9B41EF3E6B35}"/>
              </a:ext>
            </a:extLst>
          </p:cNvPr>
          <p:cNvSpPr txBox="1">
            <a:spLocks/>
          </p:cNvSpPr>
          <p:nvPr/>
        </p:nvSpPr>
        <p:spPr>
          <a:xfrm>
            <a:off x="152404" y="6296520"/>
            <a:ext cx="11927302" cy="4331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800" b="1" dirty="0"/>
              <a:t>Kilde: </a:t>
            </a:r>
            <a:r>
              <a:rPr lang="nb-NO" sz="1800" dirty="0"/>
              <a:t>http://bildebaser.deichman.no/</a:t>
            </a:r>
            <a:r>
              <a:rPr lang="nb-NO" sz="1800" dirty="0" err="1"/>
              <a:t>items</a:t>
            </a:r>
            <a:r>
              <a:rPr lang="nb-NO" sz="1800" dirty="0"/>
              <a:t>/show/46618. (Groruddalen historielags bildebase)</a:t>
            </a:r>
            <a:endParaRPr lang="nb-NO" sz="1800" b="1" dirty="0"/>
          </a:p>
        </p:txBody>
      </p:sp>
      <p:pic>
        <p:nvPicPr>
          <p:cNvPr id="6" name="Plassholder for innhold 5">
            <a:extLst>
              <a:ext uri="{FF2B5EF4-FFF2-40B4-BE49-F238E27FC236}">
                <a16:creationId xmlns:a16="http://schemas.microsoft.com/office/drawing/2014/main" id="{CFB168D4-0B6E-434A-A61B-9095F260C57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160455" y="128342"/>
            <a:ext cx="4919251" cy="5832103"/>
          </a:xfrm>
        </p:spPr>
      </p:pic>
    </p:spTree>
    <p:extLst>
      <p:ext uri="{BB962C8B-B14F-4D97-AF65-F5344CB8AC3E}">
        <p14:creationId xmlns:p14="http://schemas.microsoft.com/office/powerpoint/2010/main" val="92047530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5A90AF4-EF38-49D2-8EB7-E760299264CF}"/>
              </a:ext>
            </a:extLst>
          </p:cNvPr>
          <p:cNvSpPr>
            <a:spLocks noGrp="1"/>
          </p:cNvSpPr>
          <p:nvPr>
            <p:ph type="title"/>
          </p:nvPr>
        </p:nvSpPr>
        <p:spPr/>
        <p:txBody>
          <a:bodyPr/>
          <a:lstStyle/>
          <a:p>
            <a:r>
              <a:rPr lang="nb-NO" dirty="0" err="1"/>
              <a:t>Ezinne</a:t>
            </a:r>
            <a:r>
              <a:rPr lang="nb-NO" dirty="0"/>
              <a:t> og </a:t>
            </a:r>
            <a:r>
              <a:rPr lang="nb-NO" dirty="0" err="1"/>
              <a:t>Chiamaka</a:t>
            </a:r>
            <a:r>
              <a:rPr lang="nb-NO" dirty="0"/>
              <a:t> </a:t>
            </a:r>
            <a:r>
              <a:rPr lang="nb-NO" dirty="0" err="1"/>
              <a:t>Okparaebo</a:t>
            </a:r>
            <a:endParaRPr lang="nb-NO" dirty="0"/>
          </a:p>
        </p:txBody>
      </p:sp>
      <p:pic>
        <p:nvPicPr>
          <p:cNvPr id="6" name="Plassholder for innhold 5">
            <a:extLst>
              <a:ext uri="{FF2B5EF4-FFF2-40B4-BE49-F238E27FC236}">
                <a16:creationId xmlns:a16="http://schemas.microsoft.com/office/drawing/2014/main" id="{90B187CD-49FB-4DF6-9B01-1A2FEF57312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970380"/>
            <a:ext cx="5181600" cy="2917240"/>
          </a:xfrm>
        </p:spPr>
      </p:pic>
      <p:sp>
        <p:nvSpPr>
          <p:cNvPr id="4" name="Plassholder for innhold 3">
            <a:extLst>
              <a:ext uri="{FF2B5EF4-FFF2-40B4-BE49-F238E27FC236}">
                <a16:creationId xmlns:a16="http://schemas.microsoft.com/office/drawing/2014/main" id="{8FF48E76-EC82-4745-9DB0-733629397802}"/>
              </a:ext>
            </a:extLst>
          </p:cNvPr>
          <p:cNvSpPr>
            <a:spLocks noGrp="1"/>
          </p:cNvSpPr>
          <p:nvPr>
            <p:ph sz="half" idx="2"/>
          </p:nvPr>
        </p:nvSpPr>
        <p:spPr/>
        <p:txBody>
          <a:bodyPr/>
          <a:lstStyle/>
          <a:p>
            <a:r>
              <a:rPr lang="nb-NO" dirty="0" err="1"/>
              <a:t>Ezinne</a:t>
            </a:r>
            <a:r>
              <a:rPr lang="nb-NO" dirty="0"/>
              <a:t> </a:t>
            </a:r>
            <a:r>
              <a:rPr lang="nb-NO" dirty="0" err="1"/>
              <a:t>Okparaebo</a:t>
            </a:r>
            <a:r>
              <a:rPr lang="nb-NO" dirty="0"/>
              <a:t> er en norsk idrettsutøver som har Norgesrekorden på 100m sprint. Hun vokste opp på Ammerud med sine søstre. Den ene av dem, </a:t>
            </a:r>
            <a:r>
              <a:rPr lang="nb-NO" dirty="0" err="1"/>
              <a:t>Chiamaka</a:t>
            </a:r>
            <a:r>
              <a:rPr lang="nb-NO" dirty="0"/>
              <a:t>, er også en friidrettsutøver og bl.a. norgesmester i tresteg.  </a:t>
            </a:r>
          </a:p>
          <a:p>
            <a:endParaRPr lang="nb-NO" dirty="0"/>
          </a:p>
        </p:txBody>
      </p:sp>
    </p:spTree>
    <p:extLst>
      <p:ext uri="{BB962C8B-B14F-4D97-AF65-F5344CB8AC3E}">
        <p14:creationId xmlns:p14="http://schemas.microsoft.com/office/powerpoint/2010/main" val="231657305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DFCC8FF-F630-4144-8EFC-604DACD1BA5B}"/>
              </a:ext>
            </a:extLst>
          </p:cNvPr>
          <p:cNvSpPr>
            <a:spLocks noGrp="1"/>
          </p:cNvSpPr>
          <p:nvPr>
            <p:ph type="title"/>
          </p:nvPr>
        </p:nvSpPr>
        <p:spPr/>
        <p:txBody>
          <a:bodyPr/>
          <a:lstStyle/>
          <a:p>
            <a:r>
              <a:rPr lang="nb-NO" dirty="0"/>
              <a:t>Stig André Berge</a:t>
            </a:r>
          </a:p>
        </p:txBody>
      </p:sp>
      <p:pic>
        <p:nvPicPr>
          <p:cNvPr id="6" name="Plassholder for innhold 5">
            <a:extLst>
              <a:ext uri="{FF2B5EF4-FFF2-40B4-BE49-F238E27FC236}">
                <a16:creationId xmlns:a16="http://schemas.microsoft.com/office/drawing/2014/main" id="{2FE42A23-530D-464E-A30C-5C8AFCB7E15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459864"/>
            <a:ext cx="3466514" cy="5190665"/>
          </a:xfrm>
        </p:spPr>
      </p:pic>
      <p:sp>
        <p:nvSpPr>
          <p:cNvPr id="4" name="Plassholder for innhold 3">
            <a:extLst>
              <a:ext uri="{FF2B5EF4-FFF2-40B4-BE49-F238E27FC236}">
                <a16:creationId xmlns:a16="http://schemas.microsoft.com/office/drawing/2014/main" id="{AE414B58-F14A-4D7A-8EA0-46741EBA2270}"/>
              </a:ext>
            </a:extLst>
          </p:cNvPr>
          <p:cNvSpPr>
            <a:spLocks noGrp="1"/>
          </p:cNvSpPr>
          <p:nvPr>
            <p:ph sz="half" idx="2"/>
          </p:nvPr>
        </p:nvSpPr>
        <p:spPr/>
        <p:txBody>
          <a:bodyPr/>
          <a:lstStyle/>
          <a:p>
            <a:r>
              <a:rPr lang="nb-NO" dirty="0"/>
              <a:t>Stig André Berge er en kjent bryter som vant bronse medaljen i OL i Rio De Janeiro. Han har også vunnet bronse i VM i Tasjkent og Sølv i EM i Sofia. Han vokste opp på Rødtvet i Groruddalen. </a:t>
            </a:r>
          </a:p>
          <a:p>
            <a:endParaRPr lang="nb-NO" dirty="0"/>
          </a:p>
        </p:txBody>
      </p:sp>
    </p:spTree>
    <p:extLst>
      <p:ext uri="{BB962C8B-B14F-4D97-AF65-F5344CB8AC3E}">
        <p14:creationId xmlns:p14="http://schemas.microsoft.com/office/powerpoint/2010/main" val="220490220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A8DB419-1001-4DC6-91F3-6C6A41708D6B}"/>
              </a:ext>
            </a:extLst>
          </p:cNvPr>
          <p:cNvSpPr>
            <a:spLocks noGrp="1"/>
          </p:cNvSpPr>
          <p:nvPr>
            <p:ph type="title"/>
          </p:nvPr>
        </p:nvSpPr>
        <p:spPr/>
        <p:txBody>
          <a:bodyPr/>
          <a:lstStyle/>
          <a:p>
            <a:r>
              <a:rPr lang="nb-NO" dirty="0"/>
              <a:t>Mats </a:t>
            </a:r>
            <a:r>
              <a:rPr lang="nb-NO" dirty="0" err="1"/>
              <a:t>Zuccarello</a:t>
            </a:r>
            <a:endParaRPr lang="nb-NO" dirty="0"/>
          </a:p>
        </p:txBody>
      </p:sp>
      <p:pic>
        <p:nvPicPr>
          <p:cNvPr id="6" name="Plassholder for innhold 5">
            <a:extLst>
              <a:ext uri="{FF2B5EF4-FFF2-40B4-BE49-F238E27FC236}">
                <a16:creationId xmlns:a16="http://schemas.microsoft.com/office/drawing/2014/main" id="{709FABB7-8ACA-4CFE-B1AE-7E48568ADC57}"/>
              </a:ext>
            </a:extLst>
          </p:cNvPr>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838200" y="1516136"/>
            <a:ext cx="3916204" cy="4351338"/>
          </a:xfrm>
        </p:spPr>
      </p:pic>
      <p:sp>
        <p:nvSpPr>
          <p:cNvPr id="4" name="Plassholder for innhold 3">
            <a:extLst>
              <a:ext uri="{FF2B5EF4-FFF2-40B4-BE49-F238E27FC236}">
                <a16:creationId xmlns:a16="http://schemas.microsoft.com/office/drawing/2014/main" id="{1993F7E0-837A-4BDD-86FE-BBEB51BF3A01}"/>
              </a:ext>
            </a:extLst>
          </p:cNvPr>
          <p:cNvSpPr>
            <a:spLocks noGrp="1"/>
          </p:cNvSpPr>
          <p:nvPr>
            <p:ph sz="half" idx="2"/>
          </p:nvPr>
        </p:nvSpPr>
        <p:spPr/>
        <p:txBody>
          <a:bodyPr/>
          <a:lstStyle/>
          <a:p>
            <a:pPr marL="0" indent="0">
              <a:buNone/>
            </a:pPr>
            <a:r>
              <a:rPr lang="nb-NO" dirty="0"/>
              <a:t>Mats </a:t>
            </a:r>
            <a:r>
              <a:rPr lang="nb-NO" dirty="0" err="1"/>
              <a:t>Zuccarello</a:t>
            </a:r>
            <a:r>
              <a:rPr lang="nb-NO" dirty="0"/>
              <a:t> er født 1 september 1987 (31).</a:t>
            </a:r>
          </a:p>
          <a:p>
            <a:pPr marL="0" indent="0">
              <a:buNone/>
            </a:pPr>
            <a:r>
              <a:rPr lang="nb-NO" dirty="0"/>
              <a:t>Fra Løren i Groruddalen.</a:t>
            </a:r>
          </a:p>
          <a:p>
            <a:pPr marL="0" indent="0">
              <a:buNone/>
            </a:pPr>
            <a:r>
              <a:rPr lang="nb-NO" dirty="0"/>
              <a:t>Mats </a:t>
            </a:r>
            <a:r>
              <a:rPr lang="nb-NO" dirty="0" err="1"/>
              <a:t>Zuccarello</a:t>
            </a:r>
            <a:r>
              <a:rPr lang="nb-NO" dirty="0"/>
              <a:t> er en ishockeyspiller og spiller for New York Rangers.</a:t>
            </a:r>
          </a:p>
          <a:p>
            <a:endParaRPr lang="nb-NO" dirty="0"/>
          </a:p>
        </p:txBody>
      </p:sp>
    </p:spTree>
    <p:extLst>
      <p:ext uri="{BB962C8B-B14F-4D97-AF65-F5344CB8AC3E}">
        <p14:creationId xmlns:p14="http://schemas.microsoft.com/office/powerpoint/2010/main" val="387672513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81B620-9C9E-4EE1-A918-F4F12BA95047}"/>
              </a:ext>
            </a:extLst>
          </p:cNvPr>
          <p:cNvSpPr>
            <a:spLocks noGrp="1"/>
          </p:cNvSpPr>
          <p:nvPr>
            <p:ph type="title"/>
          </p:nvPr>
        </p:nvSpPr>
        <p:spPr/>
        <p:txBody>
          <a:bodyPr/>
          <a:lstStyle/>
          <a:p>
            <a:r>
              <a:rPr lang="nb-NO" dirty="0"/>
              <a:t>Bjørn «</a:t>
            </a:r>
            <a:r>
              <a:rPr lang="nb-NO" dirty="0" err="1"/>
              <a:t>Botta</a:t>
            </a:r>
            <a:r>
              <a:rPr lang="nb-NO" dirty="0"/>
              <a:t>» Skaare</a:t>
            </a:r>
          </a:p>
        </p:txBody>
      </p:sp>
      <p:sp>
        <p:nvSpPr>
          <p:cNvPr id="4" name="Plassholder for innhold 3">
            <a:extLst>
              <a:ext uri="{FF2B5EF4-FFF2-40B4-BE49-F238E27FC236}">
                <a16:creationId xmlns:a16="http://schemas.microsoft.com/office/drawing/2014/main" id="{D58AD64D-57D0-4250-8305-E23A53700771}"/>
              </a:ext>
            </a:extLst>
          </p:cNvPr>
          <p:cNvSpPr>
            <a:spLocks noGrp="1"/>
          </p:cNvSpPr>
          <p:nvPr>
            <p:ph sz="half" idx="2"/>
          </p:nvPr>
        </p:nvSpPr>
        <p:spPr/>
        <p:txBody>
          <a:bodyPr/>
          <a:lstStyle/>
          <a:p>
            <a:r>
              <a:rPr lang="nb-NO" b="1" dirty="0"/>
              <a:t>Bjørn «</a:t>
            </a:r>
            <a:r>
              <a:rPr lang="nb-NO" b="1" dirty="0" err="1"/>
              <a:t>Botta</a:t>
            </a:r>
            <a:r>
              <a:rPr lang="nb-NO" b="1" dirty="0"/>
              <a:t>» Skaare</a:t>
            </a:r>
            <a:r>
              <a:rPr lang="nb-NO" dirty="0"/>
              <a:t> (født </a:t>
            </a:r>
            <a:r>
              <a:rPr lang="nb-NO" dirty="0">
                <a:hlinkClick r:id="rId2" tooltip="29. oktober"/>
              </a:rPr>
              <a:t>29. oktober</a:t>
            </a:r>
            <a:r>
              <a:rPr lang="nb-NO" dirty="0"/>
              <a:t> </a:t>
            </a:r>
            <a:r>
              <a:rPr lang="nb-NO" dirty="0">
                <a:hlinkClick r:id="rId3" tooltip="1958"/>
              </a:rPr>
              <a:t>1958</a:t>
            </a:r>
            <a:r>
              <a:rPr lang="nb-NO" dirty="0"/>
              <a:t> i </a:t>
            </a:r>
            <a:r>
              <a:rPr lang="nb-NO" dirty="0">
                <a:hlinkClick r:id="rId4" tooltip="Oslo"/>
              </a:rPr>
              <a:t>Oslo</a:t>
            </a:r>
            <a:r>
              <a:rPr lang="nb-NO" dirty="0"/>
              <a:t>, død </a:t>
            </a:r>
            <a:r>
              <a:rPr lang="nb-NO" dirty="0">
                <a:hlinkClick r:id="rId5" tooltip="21. juni"/>
              </a:rPr>
              <a:t>21. juni</a:t>
            </a:r>
            <a:r>
              <a:rPr lang="nb-NO" dirty="0"/>
              <a:t> </a:t>
            </a:r>
            <a:r>
              <a:rPr lang="nb-NO" dirty="0">
                <a:hlinkClick r:id="rId6" tooltip="1989"/>
              </a:rPr>
              <a:t>1989</a:t>
            </a:r>
            <a:r>
              <a:rPr lang="nb-NO" dirty="0"/>
              <a:t>) var en norsk </a:t>
            </a:r>
            <a:r>
              <a:rPr lang="nb-NO" dirty="0">
                <a:hlinkClick r:id="rId7" tooltip="Ishockey"/>
              </a:rPr>
              <a:t>ishockeyspiller</a:t>
            </a:r>
            <a:r>
              <a:rPr lang="nb-NO" dirty="0"/>
              <a:t>. Han er kjent for å være den første nordmannen som ble draftet av en klubb i </a:t>
            </a:r>
            <a:r>
              <a:rPr lang="nb-NO" dirty="0">
                <a:hlinkClick r:id="rId8" tooltip="National Hockey League"/>
              </a:rPr>
              <a:t>National Hockey League</a:t>
            </a:r>
            <a:r>
              <a:rPr lang="nb-NO" dirty="0"/>
              <a:t> (NHL) og den første nordmannen til å spille en NHL-kamp. </a:t>
            </a:r>
          </a:p>
        </p:txBody>
      </p:sp>
      <p:pic>
        <p:nvPicPr>
          <p:cNvPr id="5" name="Bilde 11" descr="Et bilde som inneholder utendørs, person, is hockey, bygning&#10;&#10;Beskrivelse som er generert med svært høy visshet">
            <a:extLst>
              <a:ext uri="{FF2B5EF4-FFF2-40B4-BE49-F238E27FC236}">
                <a16:creationId xmlns:a16="http://schemas.microsoft.com/office/drawing/2014/main" id="{3D7CC7A2-7F0D-42F5-BEFB-15F465F327D0}"/>
              </a:ext>
            </a:extLst>
          </p:cNvPr>
          <p:cNvPicPr>
            <a:picLocks noGrp="1" noChangeAspect="1"/>
          </p:cNvPicPr>
          <p:nvPr>
            <p:ph sz="half" idx="1"/>
          </p:nvPr>
        </p:nvPicPr>
        <p:blipFill rotWithShape="1">
          <a:blip r:embed="rId9"/>
          <a:srcRect t="10664" r="-3" b="10982"/>
          <a:stretch/>
        </p:blipFill>
        <p:spPr>
          <a:xfrm>
            <a:off x="998806" y="1474704"/>
            <a:ext cx="4522855" cy="4702259"/>
          </a:xfrm>
          <a:prstGeom prst="rect">
            <a:avLst/>
          </a:prstGeom>
        </p:spPr>
      </p:pic>
    </p:spTree>
    <p:extLst>
      <p:ext uri="{BB962C8B-B14F-4D97-AF65-F5344CB8AC3E}">
        <p14:creationId xmlns:p14="http://schemas.microsoft.com/office/powerpoint/2010/main" val="58406967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EE869BD5-3368-4032-BAC3-2A53FCC7C900}"/>
              </a:ext>
            </a:extLst>
          </p:cNvPr>
          <p:cNvSpPr>
            <a:spLocks noGrp="1"/>
          </p:cNvSpPr>
          <p:nvPr>
            <p:ph sz="half" idx="1"/>
          </p:nvPr>
        </p:nvSpPr>
        <p:spPr>
          <a:xfrm>
            <a:off x="152404" y="180474"/>
            <a:ext cx="4046621" cy="4231105"/>
          </a:xfrm>
        </p:spPr>
        <p:txBody>
          <a:bodyPr>
            <a:normAutofit/>
          </a:bodyPr>
          <a:lstStyle/>
          <a:p>
            <a:pPr marL="0" indent="0">
              <a:buNone/>
            </a:pPr>
            <a:r>
              <a:rPr lang="nb-NO" sz="1800" dirty="0"/>
              <a:t>19. august 1938 sto skolebygningen på Grorud ferdig, og 6. klasser startet undervisning. Skolen ble beskrevet som «et storslagent anlegg», og det sies at elevene som startet her var stolte over skolen sin. </a:t>
            </a:r>
          </a:p>
          <a:p>
            <a:pPr marL="0" indent="0">
              <a:buNone/>
            </a:pPr>
            <a:endParaRPr lang="nb-NO" sz="1800" dirty="0"/>
          </a:p>
          <a:p>
            <a:pPr marL="0" indent="0">
              <a:buNone/>
            </a:pPr>
            <a:endParaRPr lang="nb-NO" sz="1800" dirty="0"/>
          </a:p>
          <a:p>
            <a:pPr marL="0" indent="0">
              <a:buNone/>
            </a:pPr>
            <a:r>
              <a:rPr lang="nb-NO" sz="1800" dirty="0"/>
              <a:t> </a:t>
            </a:r>
          </a:p>
        </p:txBody>
      </p:sp>
      <p:pic>
        <p:nvPicPr>
          <p:cNvPr id="6" name="Plassholder for innhold 5">
            <a:extLst>
              <a:ext uri="{FF2B5EF4-FFF2-40B4-BE49-F238E27FC236}">
                <a16:creationId xmlns:a16="http://schemas.microsoft.com/office/drawing/2014/main" id="{524AEB54-D706-45A0-9716-567B352CB7F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40968" y="96252"/>
            <a:ext cx="7138738" cy="6095233"/>
          </a:xfrm>
        </p:spPr>
      </p:pic>
      <p:sp>
        <p:nvSpPr>
          <p:cNvPr id="7" name="Plassholder for innhold 2">
            <a:extLst>
              <a:ext uri="{FF2B5EF4-FFF2-40B4-BE49-F238E27FC236}">
                <a16:creationId xmlns:a16="http://schemas.microsoft.com/office/drawing/2014/main" id="{A2EAAE69-A1A4-4172-AA2C-CBE00BDC6353}"/>
              </a:ext>
            </a:extLst>
          </p:cNvPr>
          <p:cNvSpPr txBox="1">
            <a:spLocks/>
          </p:cNvSpPr>
          <p:nvPr/>
        </p:nvSpPr>
        <p:spPr>
          <a:xfrm>
            <a:off x="433142" y="5229725"/>
            <a:ext cx="4046621" cy="4331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b-NO" sz="1800" b="1" dirty="0"/>
              <a:t>«</a:t>
            </a:r>
            <a:r>
              <a:rPr lang="nb-NO" sz="1800" b="1" dirty="0" err="1"/>
              <a:t>Vestbysletta</a:t>
            </a:r>
            <a:r>
              <a:rPr lang="nb-NO" sz="1800" b="1" dirty="0"/>
              <a:t>» (ca. 1950)</a:t>
            </a:r>
          </a:p>
        </p:txBody>
      </p:sp>
      <p:sp>
        <p:nvSpPr>
          <p:cNvPr id="8" name="Plassholder for innhold 2">
            <a:extLst>
              <a:ext uri="{FF2B5EF4-FFF2-40B4-BE49-F238E27FC236}">
                <a16:creationId xmlns:a16="http://schemas.microsoft.com/office/drawing/2014/main" id="{99F8988F-172F-46CC-972F-9B41EF3E6B35}"/>
              </a:ext>
            </a:extLst>
          </p:cNvPr>
          <p:cNvSpPr txBox="1">
            <a:spLocks/>
          </p:cNvSpPr>
          <p:nvPr/>
        </p:nvSpPr>
        <p:spPr>
          <a:xfrm>
            <a:off x="152404" y="6296520"/>
            <a:ext cx="11927302" cy="4331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800" b="1" dirty="0"/>
              <a:t>Kilde: </a:t>
            </a:r>
            <a:r>
              <a:rPr lang="nb-NO" sz="1800" dirty="0"/>
              <a:t>http://bildebaser.deichman.no/</a:t>
            </a:r>
            <a:r>
              <a:rPr lang="nb-NO" sz="1800" dirty="0" err="1"/>
              <a:t>items</a:t>
            </a:r>
            <a:r>
              <a:rPr lang="nb-NO" sz="1800" dirty="0"/>
              <a:t>/show/49770. (Groruddalen historielags bildebase)</a:t>
            </a:r>
            <a:endParaRPr lang="nb-NO" sz="1800" b="1" dirty="0"/>
          </a:p>
        </p:txBody>
      </p:sp>
    </p:spTree>
    <p:extLst>
      <p:ext uri="{BB962C8B-B14F-4D97-AF65-F5344CB8AC3E}">
        <p14:creationId xmlns:p14="http://schemas.microsoft.com/office/powerpoint/2010/main" val="41312482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EE869BD5-3368-4032-BAC3-2A53FCC7C900}"/>
              </a:ext>
            </a:extLst>
          </p:cNvPr>
          <p:cNvSpPr>
            <a:spLocks noGrp="1"/>
          </p:cNvSpPr>
          <p:nvPr>
            <p:ph sz="half" idx="1"/>
          </p:nvPr>
        </p:nvSpPr>
        <p:spPr>
          <a:xfrm>
            <a:off x="152404" y="180474"/>
            <a:ext cx="4046621" cy="4231105"/>
          </a:xfrm>
        </p:spPr>
        <p:txBody>
          <a:bodyPr>
            <a:normAutofit/>
          </a:bodyPr>
          <a:lstStyle/>
          <a:p>
            <a:pPr marL="0" indent="0">
              <a:buNone/>
            </a:pPr>
            <a:r>
              <a:rPr lang="nb-NO" sz="1800" dirty="0"/>
              <a:t>Etter 7 år på barneskolen kunne man på middelskolen på denne tiden velge mellom «framhaldsskolen», som var praktisk rettet, eller «realskolen», som var mer teoretisk. Begge disse var 3-årige. </a:t>
            </a:r>
          </a:p>
          <a:p>
            <a:pPr marL="0" indent="0">
              <a:buNone/>
            </a:pPr>
            <a:r>
              <a:rPr lang="nb-NO" sz="1800" dirty="0"/>
              <a:t>Etter 3 år og eksamen på realskolen kunne man gå videre til «gymnas», som var 2-årig og tilsvarer dagens videregående utdanning. </a:t>
            </a:r>
          </a:p>
          <a:p>
            <a:pPr marL="0" indent="0">
              <a:buNone/>
            </a:pPr>
            <a:r>
              <a:rPr lang="nb-NO" sz="1800" dirty="0"/>
              <a:t>På Grorud høyere allmennskole startet det i 1938 fem middelskoleklasser med realfag og én gymnasklasse. </a:t>
            </a:r>
          </a:p>
          <a:p>
            <a:pPr marL="0" indent="0">
              <a:buNone/>
            </a:pPr>
            <a:endParaRPr lang="nb-NO" sz="1800" dirty="0"/>
          </a:p>
          <a:p>
            <a:pPr marL="0" indent="0">
              <a:buNone/>
            </a:pPr>
            <a:endParaRPr lang="nb-NO" sz="1800" dirty="0"/>
          </a:p>
        </p:txBody>
      </p:sp>
      <p:pic>
        <p:nvPicPr>
          <p:cNvPr id="6" name="Plassholder for innhold 5">
            <a:extLst>
              <a:ext uri="{FF2B5EF4-FFF2-40B4-BE49-F238E27FC236}">
                <a16:creationId xmlns:a16="http://schemas.microsoft.com/office/drawing/2014/main" id="{524AEB54-D706-45A0-9716-567B352CB7F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40968" y="96252"/>
            <a:ext cx="7138738" cy="6095233"/>
          </a:xfrm>
        </p:spPr>
      </p:pic>
      <p:sp>
        <p:nvSpPr>
          <p:cNvPr id="7" name="Plassholder for innhold 2">
            <a:extLst>
              <a:ext uri="{FF2B5EF4-FFF2-40B4-BE49-F238E27FC236}">
                <a16:creationId xmlns:a16="http://schemas.microsoft.com/office/drawing/2014/main" id="{A2EAAE69-A1A4-4172-AA2C-CBE00BDC6353}"/>
              </a:ext>
            </a:extLst>
          </p:cNvPr>
          <p:cNvSpPr txBox="1">
            <a:spLocks/>
          </p:cNvSpPr>
          <p:nvPr/>
        </p:nvSpPr>
        <p:spPr>
          <a:xfrm>
            <a:off x="433142" y="5229725"/>
            <a:ext cx="4046621" cy="4331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b-NO" sz="1800" b="1" dirty="0"/>
              <a:t>«</a:t>
            </a:r>
            <a:r>
              <a:rPr lang="nb-NO" sz="1800" b="1" dirty="0" err="1"/>
              <a:t>Vestbysletta</a:t>
            </a:r>
            <a:r>
              <a:rPr lang="nb-NO" sz="1800" b="1" dirty="0"/>
              <a:t>» (ca. 1950)</a:t>
            </a:r>
          </a:p>
        </p:txBody>
      </p:sp>
      <p:sp>
        <p:nvSpPr>
          <p:cNvPr id="8" name="Plassholder for innhold 2">
            <a:extLst>
              <a:ext uri="{FF2B5EF4-FFF2-40B4-BE49-F238E27FC236}">
                <a16:creationId xmlns:a16="http://schemas.microsoft.com/office/drawing/2014/main" id="{99F8988F-172F-46CC-972F-9B41EF3E6B35}"/>
              </a:ext>
            </a:extLst>
          </p:cNvPr>
          <p:cNvSpPr txBox="1">
            <a:spLocks/>
          </p:cNvSpPr>
          <p:nvPr/>
        </p:nvSpPr>
        <p:spPr>
          <a:xfrm>
            <a:off x="152404" y="6296520"/>
            <a:ext cx="11927302" cy="4331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800" b="1" dirty="0"/>
              <a:t>Kilde: </a:t>
            </a:r>
            <a:r>
              <a:rPr lang="nb-NO" sz="1800" dirty="0"/>
              <a:t>http://bildebaser.deichman.no/</a:t>
            </a:r>
            <a:r>
              <a:rPr lang="nb-NO" sz="1800" dirty="0" err="1"/>
              <a:t>items</a:t>
            </a:r>
            <a:r>
              <a:rPr lang="nb-NO" sz="1800" dirty="0"/>
              <a:t>/show/49770. (Groruddalen historielags bildebase)</a:t>
            </a:r>
            <a:endParaRPr lang="nb-NO" sz="1800" b="1" dirty="0"/>
          </a:p>
        </p:txBody>
      </p:sp>
    </p:spTree>
    <p:extLst>
      <p:ext uri="{BB962C8B-B14F-4D97-AF65-F5344CB8AC3E}">
        <p14:creationId xmlns:p14="http://schemas.microsoft.com/office/powerpoint/2010/main" val="24528230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EE869BD5-3368-4032-BAC3-2A53FCC7C900}"/>
              </a:ext>
            </a:extLst>
          </p:cNvPr>
          <p:cNvSpPr>
            <a:spLocks noGrp="1"/>
          </p:cNvSpPr>
          <p:nvPr>
            <p:ph sz="half" idx="1"/>
          </p:nvPr>
        </p:nvSpPr>
        <p:spPr>
          <a:xfrm>
            <a:off x="152404" y="180474"/>
            <a:ext cx="4046621" cy="4231105"/>
          </a:xfrm>
        </p:spPr>
        <p:txBody>
          <a:bodyPr>
            <a:normAutofit/>
          </a:bodyPr>
          <a:lstStyle/>
          <a:p>
            <a:pPr marL="0" indent="0">
              <a:buNone/>
            </a:pPr>
            <a:r>
              <a:rPr lang="nb-NO" sz="1800" dirty="0"/>
              <a:t>For å få plass til de store elevkullene ble det allerede i 1958 satt opp paviljonger med seks klasserom for enden av idrettsplassen. </a:t>
            </a:r>
          </a:p>
          <a:p>
            <a:pPr marL="0" indent="0">
              <a:buNone/>
            </a:pPr>
            <a:r>
              <a:rPr lang="nb-NO" sz="1800" dirty="0"/>
              <a:t>Etter å ha vært i bruk i mange år, ble disse paviljongene revet igjen. </a:t>
            </a:r>
          </a:p>
          <a:p>
            <a:pPr marL="0" indent="0">
              <a:buNone/>
            </a:pPr>
            <a:endParaRPr lang="nb-NO" sz="1800" dirty="0"/>
          </a:p>
          <a:p>
            <a:pPr marL="0" indent="0">
              <a:buNone/>
            </a:pPr>
            <a:r>
              <a:rPr lang="nb-NO" sz="1800" dirty="0"/>
              <a:t>I 1960-61 var det 42 klasser og til sammen 1042 elever på skolen!!!</a:t>
            </a:r>
          </a:p>
          <a:p>
            <a:pPr marL="0" indent="0">
              <a:buNone/>
            </a:pPr>
            <a:endParaRPr lang="nb-NO" sz="1800" dirty="0"/>
          </a:p>
          <a:p>
            <a:pPr marL="0" indent="0">
              <a:buNone/>
            </a:pPr>
            <a:endParaRPr lang="nb-NO" sz="1800" dirty="0"/>
          </a:p>
        </p:txBody>
      </p:sp>
      <p:sp>
        <p:nvSpPr>
          <p:cNvPr id="7" name="Plassholder for innhold 2">
            <a:extLst>
              <a:ext uri="{FF2B5EF4-FFF2-40B4-BE49-F238E27FC236}">
                <a16:creationId xmlns:a16="http://schemas.microsoft.com/office/drawing/2014/main" id="{A2EAAE69-A1A4-4172-AA2C-CBE00BDC6353}"/>
              </a:ext>
            </a:extLst>
          </p:cNvPr>
          <p:cNvSpPr txBox="1">
            <a:spLocks/>
          </p:cNvSpPr>
          <p:nvPr/>
        </p:nvSpPr>
        <p:spPr>
          <a:xfrm>
            <a:off x="433142" y="4906168"/>
            <a:ext cx="4046621" cy="9600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b-NO" sz="1800" b="1" dirty="0"/>
              <a:t>«Paviljongene med ekstra </a:t>
            </a:r>
          </a:p>
          <a:p>
            <a:pPr marL="0" indent="0">
              <a:buFont typeface="Arial" panose="020B0604020202020204" pitchFamily="34" charset="0"/>
              <a:buNone/>
            </a:pPr>
            <a:r>
              <a:rPr lang="nb-NO" sz="1800" b="1" dirty="0"/>
              <a:t>klasserom»</a:t>
            </a:r>
          </a:p>
        </p:txBody>
      </p:sp>
      <p:sp>
        <p:nvSpPr>
          <p:cNvPr id="8" name="Plassholder for innhold 2">
            <a:extLst>
              <a:ext uri="{FF2B5EF4-FFF2-40B4-BE49-F238E27FC236}">
                <a16:creationId xmlns:a16="http://schemas.microsoft.com/office/drawing/2014/main" id="{99F8988F-172F-46CC-972F-9B41EF3E6B35}"/>
              </a:ext>
            </a:extLst>
          </p:cNvPr>
          <p:cNvSpPr txBox="1">
            <a:spLocks/>
          </p:cNvSpPr>
          <p:nvPr/>
        </p:nvSpPr>
        <p:spPr>
          <a:xfrm>
            <a:off x="152404" y="6296520"/>
            <a:ext cx="11927302" cy="4331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800" b="1" dirty="0"/>
              <a:t>Kilde: </a:t>
            </a:r>
            <a:r>
              <a:rPr lang="nb-NO" sz="1800" dirty="0"/>
              <a:t>http://bildebaser.deichman.no/</a:t>
            </a:r>
            <a:r>
              <a:rPr lang="nb-NO" sz="1800" dirty="0" err="1"/>
              <a:t>items</a:t>
            </a:r>
            <a:r>
              <a:rPr lang="nb-NO" sz="1800" dirty="0"/>
              <a:t>/show/46617. (Groruddalen historielags bildebase)</a:t>
            </a:r>
            <a:endParaRPr lang="nb-NO" sz="1800" b="1" dirty="0"/>
          </a:p>
        </p:txBody>
      </p:sp>
      <p:pic>
        <p:nvPicPr>
          <p:cNvPr id="9" name="Plassholder for innhold 8">
            <a:extLst>
              <a:ext uri="{FF2B5EF4-FFF2-40B4-BE49-F238E27FC236}">
                <a16:creationId xmlns:a16="http://schemas.microsoft.com/office/drawing/2014/main" id="{A5756A7B-152C-48A3-88FA-E425C453797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277362" y="107757"/>
            <a:ext cx="7793891" cy="5237965"/>
          </a:xfrm>
        </p:spPr>
      </p:pic>
    </p:spTree>
    <p:extLst>
      <p:ext uri="{BB962C8B-B14F-4D97-AF65-F5344CB8AC3E}">
        <p14:creationId xmlns:p14="http://schemas.microsoft.com/office/powerpoint/2010/main" val="285067911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EE869BD5-3368-4032-BAC3-2A53FCC7C900}"/>
              </a:ext>
            </a:extLst>
          </p:cNvPr>
          <p:cNvSpPr>
            <a:spLocks noGrp="1"/>
          </p:cNvSpPr>
          <p:nvPr>
            <p:ph sz="half" idx="1"/>
          </p:nvPr>
        </p:nvSpPr>
        <p:spPr>
          <a:xfrm>
            <a:off x="152404" y="180474"/>
            <a:ext cx="4046621" cy="4231105"/>
          </a:xfrm>
        </p:spPr>
        <p:txBody>
          <a:bodyPr>
            <a:normAutofit/>
          </a:bodyPr>
          <a:lstStyle/>
          <a:p>
            <a:pPr marL="0" indent="0">
              <a:buNone/>
            </a:pPr>
            <a:r>
              <a:rPr lang="nb-NO" sz="1700" dirty="0"/>
              <a:t>På begynnelsen av 60-tallet startet videre utbygging av skolen. Det som i dag er A-fløyen, og den bygningen som ligger på den andre siden av skolegården kom opp. Deretter også ekstra gymsal. </a:t>
            </a:r>
          </a:p>
          <a:p>
            <a:pPr marL="0" indent="0">
              <a:buNone/>
            </a:pPr>
            <a:r>
              <a:rPr lang="nb-NO" sz="1700" dirty="0"/>
              <a:t>En periode var det undervisning både formiddag, ettermiddag og kveld. Ettermiddags- og kveldsundervisningen var det Linderud skole som hadde. Skolen var nå blitt en kombinert ungdomsskole med mange forskjellige tilbud, men fortsatt med realskoleklasser og gymnas.</a:t>
            </a:r>
          </a:p>
          <a:p>
            <a:pPr marL="0" indent="0">
              <a:buNone/>
            </a:pPr>
            <a:endParaRPr lang="nb-NO" sz="1700" dirty="0"/>
          </a:p>
          <a:p>
            <a:pPr marL="0" indent="0">
              <a:buNone/>
            </a:pPr>
            <a:r>
              <a:rPr lang="nb-NO" sz="1700" dirty="0"/>
              <a:t>Den 4. januar 1962 skifter skolen navn til Groruddalen skole. </a:t>
            </a:r>
          </a:p>
        </p:txBody>
      </p:sp>
      <p:sp>
        <p:nvSpPr>
          <p:cNvPr id="7" name="Plassholder for innhold 2">
            <a:extLst>
              <a:ext uri="{FF2B5EF4-FFF2-40B4-BE49-F238E27FC236}">
                <a16:creationId xmlns:a16="http://schemas.microsoft.com/office/drawing/2014/main" id="{A2EAAE69-A1A4-4172-AA2C-CBE00BDC6353}"/>
              </a:ext>
            </a:extLst>
          </p:cNvPr>
          <p:cNvSpPr txBox="1">
            <a:spLocks/>
          </p:cNvSpPr>
          <p:nvPr/>
        </p:nvSpPr>
        <p:spPr>
          <a:xfrm>
            <a:off x="433142" y="5229725"/>
            <a:ext cx="4046621" cy="4331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b-NO" sz="1800" b="1" dirty="0"/>
              <a:t>«Grorud høyere allmennskole» (1962)</a:t>
            </a:r>
          </a:p>
        </p:txBody>
      </p:sp>
      <p:sp>
        <p:nvSpPr>
          <p:cNvPr id="8" name="Plassholder for innhold 2">
            <a:extLst>
              <a:ext uri="{FF2B5EF4-FFF2-40B4-BE49-F238E27FC236}">
                <a16:creationId xmlns:a16="http://schemas.microsoft.com/office/drawing/2014/main" id="{99F8988F-172F-46CC-972F-9B41EF3E6B35}"/>
              </a:ext>
            </a:extLst>
          </p:cNvPr>
          <p:cNvSpPr txBox="1">
            <a:spLocks/>
          </p:cNvSpPr>
          <p:nvPr/>
        </p:nvSpPr>
        <p:spPr>
          <a:xfrm>
            <a:off x="152404" y="6296520"/>
            <a:ext cx="11927302" cy="4331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800" b="1" dirty="0"/>
              <a:t>Kilde: </a:t>
            </a:r>
            <a:r>
              <a:rPr lang="nb-NO" sz="1800" dirty="0"/>
              <a:t>https://digitaltmuseum.no/011012616531/grorud-skole-grorud-hoyere-allmennskole-groruddalen-skole/media?slide=0</a:t>
            </a:r>
            <a:endParaRPr lang="nb-NO" sz="1800" b="1" dirty="0"/>
          </a:p>
        </p:txBody>
      </p:sp>
      <p:pic>
        <p:nvPicPr>
          <p:cNvPr id="6" name="Plassholder for innhold 5">
            <a:extLst>
              <a:ext uri="{FF2B5EF4-FFF2-40B4-BE49-F238E27FC236}">
                <a16:creationId xmlns:a16="http://schemas.microsoft.com/office/drawing/2014/main" id="{A17C9FF5-CEA2-44A0-9196-B2AF8FE5172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72740" y="98386"/>
            <a:ext cx="7506966" cy="4825306"/>
          </a:xfrm>
        </p:spPr>
      </p:pic>
    </p:spTree>
    <p:extLst>
      <p:ext uri="{BB962C8B-B14F-4D97-AF65-F5344CB8AC3E}">
        <p14:creationId xmlns:p14="http://schemas.microsoft.com/office/powerpoint/2010/main" val="304231223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EE869BD5-3368-4032-BAC3-2A53FCC7C900}"/>
              </a:ext>
            </a:extLst>
          </p:cNvPr>
          <p:cNvSpPr>
            <a:spLocks noGrp="1"/>
          </p:cNvSpPr>
          <p:nvPr>
            <p:ph sz="half" idx="1"/>
          </p:nvPr>
        </p:nvSpPr>
        <p:spPr>
          <a:xfrm>
            <a:off x="152404" y="180474"/>
            <a:ext cx="4046621" cy="4231105"/>
          </a:xfrm>
        </p:spPr>
        <p:txBody>
          <a:bodyPr>
            <a:normAutofit/>
          </a:bodyPr>
          <a:lstStyle/>
          <a:p>
            <a:pPr marL="0" indent="0">
              <a:buNone/>
            </a:pPr>
            <a:r>
              <a:rPr lang="nb-NO" sz="1700" dirty="0"/>
              <a:t>Overgangen fra bygd til drabantbyer i Groruddalen på 1950- og 60-tallet førte til en enorm befolkningsvekst. </a:t>
            </a:r>
          </a:p>
        </p:txBody>
      </p:sp>
      <p:sp>
        <p:nvSpPr>
          <p:cNvPr id="7" name="Plassholder for innhold 2">
            <a:extLst>
              <a:ext uri="{FF2B5EF4-FFF2-40B4-BE49-F238E27FC236}">
                <a16:creationId xmlns:a16="http://schemas.microsoft.com/office/drawing/2014/main" id="{A2EAAE69-A1A4-4172-AA2C-CBE00BDC6353}"/>
              </a:ext>
            </a:extLst>
          </p:cNvPr>
          <p:cNvSpPr txBox="1">
            <a:spLocks/>
          </p:cNvSpPr>
          <p:nvPr/>
        </p:nvSpPr>
        <p:spPr>
          <a:xfrm>
            <a:off x="433142" y="5229725"/>
            <a:ext cx="4046621" cy="4331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b-NO" sz="1800" b="1" dirty="0"/>
              <a:t>Groruddalen skole (1962)</a:t>
            </a:r>
          </a:p>
        </p:txBody>
      </p:sp>
      <p:sp>
        <p:nvSpPr>
          <p:cNvPr id="8" name="Plassholder for innhold 2">
            <a:extLst>
              <a:ext uri="{FF2B5EF4-FFF2-40B4-BE49-F238E27FC236}">
                <a16:creationId xmlns:a16="http://schemas.microsoft.com/office/drawing/2014/main" id="{99F8988F-172F-46CC-972F-9B41EF3E6B35}"/>
              </a:ext>
            </a:extLst>
          </p:cNvPr>
          <p:cNvSpPr txBox="1">
            <a:spLocks/>
          </p:cNvSpPr>
          <p:nvPr/>
        </p:nvSpPr>
        <p:spPr>
          <a:xfrm>
            <a:off x="152404" y="6296520"/>
            <a:ext cx="11927302" cy="43313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800" b="1" dirty="0"/>
              <a:t>Kilde: </a:t>
            </a:r>
            <a:r>
              <a:rPr lang="nb-NO" sz="1800" dirty="0"/>
              <a:t>Oslo </a:t>
            </a:r>
            <a:r>
              <a:rPr lang="nb-NO" sz="1800" dirty="0" err="1"/>
              <a:t>byarkiv</a:t>
            </a:r>
            <a:r>
              <a:rPr lang="nb-NO" sz="1800" dirty="0"/>
              <a:t>, inventarnummer</a:t>
            </a:r>
            <a:r>
              <a:rPr lang="nb-NO" dirty="0"/>
              <a:t> </a:t>
            </a:r>
            <a:r>
              <a:rPr lang="nb-NO" sz="1800" dirty="0"/>
              <a:t>A-20027/</a:t>
            </a:r>
            <a:r>
              <a:rPr lang="nb-NO" sz="1800" dirty="0" err="1"/>
              <a:t>Uc</a:t>
            </a:r>
            <a:r>
              <a:rPr lang="nb-NO" sz="1800" dirty="0"/>
              <a:t>/0001/618, Widerøes Flyveselskap AS. </a:t>
            </a:r>
            <a:endParaRPr lang="nb-NO" sz="1800" b="1" dirty="0"/>
          </a:p>
        </p:txBody>
      </p:sp>
      <p:pic>
        <p:nvPicPr>
          <p:cNvPr id="9" name="Plassholder for innhold 8">
            <a:extLst>
              <a:ext uri="{FF2B5EF4-FFF2-40B4-BE49-F238E27FC236}">
                <a16:creationId xmlns:a16="http://schemas.microsoft.com/office/drawing/2014/main" id="{784969BA-3C2D-4C15-BDD2-74F42DC4B6F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49328" y="98471"/>
            <a:ext cx="7535988" cy="5683351"/>
          </a:xfrm>
        </p:spPr>
      </p:pic>
    </p:spTree>
    <p:extLst>
      <p:ext uri="{BB962C8B-B14F-4D97-AF65-F5344CB8AC3E}">
        <p14:creationId xmlns:p14="http://schemas.microsoft.com/office/powerpoint/2010/main" val="417756067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EE869BD5-3368-4032-BAC3-2A53FCC7C900}"/>
              </a:ext>
            </a:extLst>
          </p:cNvPr>
          <p:cNvSpPr>
            <a:spLocks noGrp="1"/>
          </p:cNvSpPr>
          <p:nvPr>
            <p:ph sz="half" idx="1"/>
          </p:nvPr>
        </p:nvSpPr>
        <p:spPr>
          <a:xfrm>
            <a:off x="152404" y="180474"/>
            <a:ext cx="4046621" cy="5049251"/>
          </a:xfrm>
        </p:spPr>
        <p:txBody>
          <a:bodyPr>
            <a:normAutofit/>
          </a:bodyPr>
          <a:lstStyle/>
          <a:p>
            <a:pPr marL="0" indent="0">
              <a:buNone/>
            </a:pPr>
            <a:r>
              <a:rPr lang="nb-NO" sz="1700" dirty="0"/>
              <a:t>Overgangen fra bygd til drabantbyer i Groruddalen på 1950- og 60-tallet førte til en enorm befolkningsvekst.</a:t>
            </a:r>
          </a:p>
          <a:p>
            <a:pPr marL="0" indent="0">
              <a:buNone/>
            </a:pPr>
            <a:r>
              <a:rPr lang="nb-NO" sz="1700" dirty="0"/>
              <a:t>På 70-tallet hadde skolen elever fra et stort område, fra Furuset, Høybråten, Ammerud og Rødtvet. Etter hvert som disse stedene fikk sine egne ungdomsskoler, sank imidlertid elevtallet på skolen. </a:t>
            </a:r>
          </a:p>
          <a:p>
            <a:pPr marL="0" indent="0">
              <a:buNone/>
            </a:pPr>
            <a:r>
              <a:rPr lang="nb-NO" sz="1700" dirty="0"/>
              <a:t>Det ble til slutt bestemt at skolen skulle legges ned og at ungdomstrinnet skulle overføres til </a:t>
            </a:r>
            <a:r>
              <a:rPr lang="nb-NO" sz="1700" dirty="0" err="1"/>
              <a:t>Nordtvet</a:t>
            </a:r>
            <a:r>
              <a:rPr lang="nb-NO" sz="1700" dirty="0"/>
              <a:t> skole, som dermed ble en kombinert barne- og ungdomsskole. </a:t>
            </a:r>
          </a:p>
          <a:p>
            <a:pPr marL="0" indent="0">
              <a:buNone/>
            </a:pPr>
            <a:r>
              <a:rPr lang="nb-NO" sz="1800" dirty="0"/>
              <a:t>De første ungdomsskoleklassene startet på </a:t>
            </a:r>
            <a:r>
              <a:rPr lang="nb-NO" sz="1800" dirty="0" err="1"/>
              <a:t>Nordtvet</a:t>
            </a:r>
            <a:r>
              <a:rPr lang="nb-NO" sz="1800" dirty="0"/>
              <a:t> i 1983. Siste kull på Groruddalen ungdomsskole sluttet våren 1985.</a:t>
            </a:r>
          </a:p>
          <a:p>
            <a:pPr marL="0" indent="0">
              <a:buNone/>
            </a:pPr>
            <a:r>
              <a:rPr lang="nb-NO" sz="1700" dirty="0"/>
              <a:t> </a:t>
            </a:r>
          </a:p>
        </p:txBody>
      </p:sp>
      <p:sp>
        <p:nvSpPr>
          <p:cNvPr id="7" name="Plassholder for innhold 2">
            <a:extLst>
              <a:ext uri="{FF2B5EF4-FFF2-40B4-BE49-F238E27FC236}">
                <a16:creationId xmlns:a16="http://schemas.microsoft.com/office/drawing/2014/main" id="{A2EAAE69-A1A4-4172-AA2C-CBE00BDC6353}"/>
              </a:ext>
            </a:extLst>
          </p:cNvPr>
          <p:cNvSpPr txBox="1">
            <a:spLocks/>
          </p:cNvSpPr>
          <p:nvPr/>
        </p:nvSpPr>
        <p:spPr>
          <a:xfrm>
            <a:off x="433142" y="5229725"/>
            <a:ext cx="4046621" cy="4331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b-NO" sz="1800" b="1" dirty="0"/>
              <a:t>Groruddalen skole (1962)</a:t>
            </a:r>
          </a:p>
        </p:txBody>
      </p:sp>
      <p:sp>
        <p:nvSpPr>
          <p:cNvPr id="8" name="Plassholder for innhold 2">
            <a:extLst>
              <a:ext uri="{FF2B5EF4-FFF2-40B4-BE49-F238E27FC236}">
                <a16:creationId xmlns:a16="http://schemas.microsoft.com/office/drawing/2014/main" id="{99F8988F-172F-46CC-972F-9B41EF3E6B35}"/>
              </a:ext>
            </a:extLst>
          </p:cNvPr>
          <p:cNvSpPr txBox="1">
            <a:spLocks/>
          </p:cNvSpPr>
          <p:nvPr/>
        </p:nvSpPr>
        <p:spPr>
          <a:xfrm>
            <a:off x="152404" y="6296520"/>
            <a:ext cx="11927302" cy="43313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800" b="1" dirty="0"/>
              <a:t>Kilde: </a:t>
            </a:r>
            <a:r>
              <a:rPr lang="nb-NO" sz="1800" dirty="0"/>
              <a:t>Oslo </a:t>
            </a:r>
            <a:r>
              <a:rPr lang="nb-NO" sz="1800" dirty="0" err="1"/>
              <a:t>byarkiv</a:t>
            </a:r>
            <a:r>
              <a:rPr lang="nb-NO" sz="1800" dirty="0"/>
              <a:t>, inventarnummer</a:t>
            </a:r>
            <a:r>
              <a:rPr lang="nb-NO" dirty="0"/>
              <a:t> </a:t>
            </a:r>
            <a:r>
              <a:rPr lang="nb-NO" sz="1800" dirty="0"/>
              <a:t>A-20027/</a:t>
            </a:r>
            <a:r>
              <a:rPr lang="nb-NO" sz="1800" dirty="0" err="1"/>
              <a:t>Uc</a:t>
            </a:r>
            <a:r>
              <a:rPr lang="nb-NO" sz="1800" dirty="0"/>
              <a:t>/0001/618, Widerøes Flyveselskap AS. </a:t>
            </a:r>
            <a:endParaRPr lang="nb-NO" sz="1800" b="1" dirty="0"/>
          </a:p>
        </p:txBody>
      </p:sp>
      <p:pic>
        <p:nvPicPr>
          <p:cNvPr id="9" name="Plassholder for innhold 8">
            <a:extLst>
              <a:ext uri="{FF2B5EF4-FFF2-40B4-BE49-F238E27FC236}">
                <a16:creationId xmlns:a16="http://schemas.microsoft.com/office/drawing/2014/main" id="{784969BA-3C2D-4C15-BDD2-74F42DC4B6F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49328" y="98471"/>
            <a:ext cx="7535988" cy="5683351"/>
          </a:xfrm>
        </p:spPr>
      </p:pic>
    </p:spTree>
    <p:extLst>
      <p:ext uri="{BB962C8B-B14F-4D97-AF65-F5344CB8AC3E}">
        <p14:creationId xmlns:p14="http://schemas.microsoft.com/office/powerpoint/2010/main" val="18340006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999</TotalTime>
  <Words>1494</Words>
  <Application>Microsoft Office PowerPoint</Application>
  <PresentationFormat>Widescreen</PresentationFormat>
  <Paragraphs>117</Paragraphs>
  <Slides>33</Slides>
  <Notes>0</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33</vt:i4>
      </vt:variant>
    </vt:vector>
  </HeadingPairs>
  <TitlesOfParts>
    <vt:vector size="37" baseType="lpstr">
      <vt:lpstr>Arial</vt:lpstr>
      <vt:lpstr>Calibri</vt:lpstr>
      <vt:lpstr>Calibri Light</vt:lpstr>
      <vt:lpstr>Office-tema</vt:lpstr>
      <vt:lpstr>Groruddalen skole</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Før skolen ble nedlagt</vt:lpstr>
      <vt:lpstr>Fra Nordtvet til Groruddalen igjen</vt:lpstr>
      <vt:lpstr>1997 - 2018</vt:lpstr>
      <vt:lpstr>Industri og arbeidsliv</vt:lpstr>
      <vt:lpstr>Grorud tekstilfabrikk</vt:lpstr>
      <vt:lpstr>Den norske zinkhvidt-fabrikk</vt:lpstr>
      <vt:lpstr>Flere fabrikker</vt:lpstr>
      <vt:lpstr>Dr. Kloumann</vt:lpstr>
      <vt:lpstr>Hkeem</vt:lpstr>
      <vt:lpstr>Samsaya</vt:lpstr>
      <vt:lpstr>Ine Svenningdal</vt:lpstr>
      <vt:lpstr>Finn Kalvik</vt:lpstr>
      <vt:lpstr>Tom Egeland</vt:lpstr>
      <vt:lpstr>Johan Falkberget</vt:lpstr>
      <vt:lpstr>Joshua King</vt:lpstr>
      <vt:lpstr>Trygve Lie</vt:lpstr>
      <vt:lpstr>Jan Bøhler</vt:lpstr>
      <vt:lpstr>Ezinne og Chiamaka Okparaebo</vt:lpstr>
      <vt:lpstr>Stig André Berge</vt:lpstr>
      <vt:lpstr>Mats Zuccarello</vt:lpstr>
      <vt:lpstr>Bjørn «Botta» Skaare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Lars Gudbrand Mack</dc:creator>
  <cp:lastModifiedBy>Trygve Jarl Ravn</cp:lastModifiedBy>
  <cp:revision>32</cp:revision>
  <dcterms:created xsi:type="dcterms:W3CDTF">2018-12-12T14:05:01Z</dcterms:created>
  <dcterms:modified xsi:type="dcterms:W3CDTF">2019-01-02T07:17:39Z</dcterms:modified>
</cp:coreProperties>
</file>