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57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C07E5D-FC3A-4B04-80F3-23BA7BE6A0D1}" v="955" dt="2025-09-04T16:23:08.332"/>
    <p1510:client id="{47B9881A-149E-41A6-A410-1C45F6E9060A}" v="224" dt="2025-09-05T08:24:08.5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3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 Morthov Trønnes" userId="111919c8-f444-43ef-ab05-1f4c529a5117" providerId="ADAL" clId="{47B9881A-149E-41A6-A410-1C45F6E9060A}"/>
    <pc:docChg chg="undo custSel addSld delSld modSld sldOrd">
      <pc:chgData name="Kari Morthov Trønnes" userId="111919c8-f444-43ef-ab05-1f4c529a5117" providerId="ADAL" clId="{47B9881A-149E-41A6-A410-1C45F6E9060A}" dt="2025-09-05T08:24:08.531" v="892" actId="20577"/>
      <pc:docMkLst>
        <pc:docMk/>
      </pc:docMkLst>
      <pc:sldChg chg="addSp delSp modSp mod modClrScheme chgLayout">
        <pc:chgData name="Kari Morthov Trønnes" userId="111919c8-f444-43ef-ab05-1f4c529a5117" providerId="ADAL" clId="{47B9881A-149E-41A6-A410-1C45F6E9060A}" dt="2025-09-04T13:03:33.580" v="481" actId="26606"/>
        <pc:sldMkLst>
          <pc:docMk/>
          <pc:sldMk cId="3415480627" sldId="256"/>
        </pc:sldMkLst>
        <pc:spChg chg="mod">
          <ac:chgData name="Kari Morthov Trønnes" userId="111919c8-f444-43ef-ab05-1f4c529a5117" providerId="ADAL" clId="{47B9881A-149E-41A6-A410-1C45F6E9060A}" dt="2025-09-04T12:53:17.774" v="393" actId="26606"/>
          <ac:spMkLst>
            <pc:docMk/>
            <pc:sldMk cId="3415480627" sldId="256"/>
            <ac:spMk id="2" creationId="{4AC57F3F-F160-4F64-BD73-1A6867D665E5}"/>
          </ac:spMkLst>
        </pc:spChg>
        <pc:spChg chg="del mod">
          <ac:chgData name="Kari Morthov Trønnes" userId="111919c8-f444-43ef-ab05-1f4c529a5117" providerId="ADAL" clId="{47B9881A-149E-41A6-A410-1C45F6E9060A}" dt="2025-09-04T12:53:17.774" v="393" actId="26606"/>
          <ac:spMkLst>
            <pc:docMk/>
            <pc:sldMk cId="3415480627" sldId="256"/>
            <ac:spMk id="3" creationId="{FA1B6E8D-2C4B-4EB9-9803-1FB2D5D79C51}"/>
          </ac:spMkLst>
        </pc:spChg>
        <pc:spChg chg="add del mod">
          <ac:chgData name="Kari Morthov Trønnes" userId="111919c8-f444-43ef-ab05-1f4c529a5117" providerId="ADAL" clId="{47B9881A-149E-41A6-A410-1C45F6E9060A}" dt="2025-09-04T12:53:04.805" v="389" actId="26606"/>
          <ac:spMkLst>
            <pc:docMk/>
            <pc:sldMk cId="3415480627" sldId="256"/>
            <ac:spMk id="8" creationId="{09A0D1CE-4FA9-A353-7BA9-DEEFEF0088A9}"/>
          </ac:spMkLst>
        </pc:spChg>
        <pc:spChg chg="add del mod">
          <ac:chgData name="Kari Morthov Trønnes" userId="111919c8-f444-43ef-ab05-1f4c529a5117" providerId="ADAL" clId="{47B9881A-149E-41A6-A410-1C45F6E9060A}" dt="2025-09-04T12:53:05.891" v="391" actId="26606"/>
          <ac:spMkLst>
            <pc:docMk/>
            <pc:sldMk cId="3415480627" sldId="256"/>
            <ac:spMk id="10" creationId="{61F3A255-35C7-571C-F005-50E8AE44B8F5}"/>
          </ac:spMkLst>
        </pc:spChg>
        <pc:spChg chg="add del mod">
          <ac:chgData name="Kari Morthov Trønnes" userId="111919c8-f444-43ef-ab05-1f4c529a5117" providerId="ADAL" clId="{47B9881A-149E-41A6-A410-1C45F6E9060A}" dt="2025-09-04T12:53:17.774" v="393" actId="26606"/>
          <ac:spMkLst>
            <pc:docMk/>
            <pc:sldMk cId="3415480627" sldId="256"/>
            <ac:spMk id="12" creationId="{742CC386-B584-8DF2-CEFE-60659B1C8BA4}"/>
          </ac:spMkLst>
        </pc:spChg>
        <pc:graphicFrameChg chg="add mod modGraphic">
          <ac:chgData name="Kari Morthov Trønnes" userId="111919c8-f444-43ef-ab05-1f4c529a5117" providerId="ADAL" clId="{47B9881A-149E-41A6-A410-1C45F6E9060A}" dt="2025-09-04T13:03:33.580" v="481" actId="26606"/>
          <ac:graphicFrameMkLst>
            <pc:docMk/>
            <pc:sldMk cId="3415480627" sldId="256"/>
            <ac:graphicFrameMk id="14" creationId="{B24FB749-E7A1-513C-2952-80871E02C0BC}"/>
          </ac:graphicFrameMkLst>
        </pc:graphicFrameChg>
      </pc:sldChg>
      <pc:sldChg chg="addSp delSp modSp mod">
        <pc:chgData name="Kari Morthov Trønnes" userId="111919c8-f444-43ef-ab05-1f4c529a5117" providerId="ADAL" clId="{47B9881A-149E-41A6-A410-1C45F6E9060A}" dt="2025-09-04T13:04:04.640" v="562" actId="14100"/>
        <pc:sldMkLst>
          <pc:docMk/>
          <pc:sldMk cId="281262833" sldId="257"/>
        </pc:sldMkLst>
        <pc:spChg chg="mod">
          <ac:chgData name="Kari Morthov Trønnes" userId="111919c8-f444-43ef-ab05-1f4c529a5117" providerId="ADAL" clId="{47B9881A-149E-41A6-A410-1C45F6E9060A}" dt="2025-09-04T13:03:59.157" v="561" actId="20577"/>
          <ac:spMkLst>
            <pc:docMk/>
            <pc:sldMk cId="281262833" sldId="257"/>
            <ac:spMk id="2" creationId="{1FFEA0C7-2A0C-9346-FC9A-0C2F43A9EAA2}"/>
          </ac:spMkLst>
        </pc:spChg>
        <pc:spChg chg="del mod">
          <ac:chgData name="Kari Morthov Trønnes" userId="111919c8-f444-43ef-ab05-1f4c529a5117" providerId="ADAL" clId="{47B9881A-149E-41A6-A410-1C45F6E9060A}" dt="2025-09-04T12:53:48.578" v="394" actId="26606"/>
          <ac:spMkLst>
            <pc:docMk/>
            <pc:sldMk cId="281262833" sldId="257"/>
            <ac:spMk id="3" creationId="{AFD255D1-7B8D-FEB7-1BE9-D7055F2B9236}"/>
          </ac:spMkLst>
        </pc:spChg>
        <pc:graphicFrameChg chg="add mod">
          <ac:chgData name="Kari Morthov Trønnes" userId="111919c8-f444-43ef-ab05-1f4c529a5117" providerId="ADAL" clId="{47B9881A-149E-41A6-A410-1C45F6E9060A}" dt="2025-09-04T13:04:04.640" v="562" actId="14100"/>
          <ac:graphicFrameMkLst>
            <pc:docMk/>
            <pc:sldMk cId="281262833" sldId="257"/>
            <ac:graphicFrameMk id="5" creationId="{E0C3F6E9-42AE-72C2-ABF0-A4219D058A56}"/>
          </ac:graphicFrameMkLst>
        </pc:graphicFrameChg>
      </pc:sldChg>
      <pc:sldChg chg="addSp delSp modSp mod">
        <pc:chgData name="Kari Morthov Trønnes" userId="111919c8-f444-43ef-ab05-1f4c529a5117" providerId="ADAL" clId="{47B9881A-149E-41A6-A410-1C45F6E9060A}" dt="2025-09-05T08:24:08.531" v="892" actId="20577"/>
        <pc:sldMkLst>
          <pc:docMk/>
          <pc:sldMk cId="3873463648" sldId="258"/>
        </pc:sldMkLst>
        <pc:spChg chg="mod">
          <ac:chgData name="Kari Morthov Trønnes" userId="111919c8-f444-43ef-ab05-1f4c529a5117" providerId="ADAL" clId="{47B9881A-149E-41A6-A410-1C45F6E9060A}" dt="2025-09-05T05:37:49.726" v="738" actId="14100"/>
          <ac:spMkLst>
            <pc:docMk/>
            <pc:sldMk cId="3873463648" sldId="258"/>
            <ac:spMk id="2" creationId="{5F0131D9-ADD9-F3F7-A7BB-56D27537E28D}"/>
          </ac:spMkLst>
        </pc:spChg>
        <pc:spChg chg="del">
          <ac:chgData name="Kari Morthov Trønnes" userId="111919c8-f444-43ef-ab05-1f4c529a5117" providerId="ADAL" clId="{47B9881A-149E-41A6-A410-1C45F6E9060A}" dt="2025-09-04T12:31:18.161" v="66"/>
          <ac:spMkLst>
            <pc:docMk/>
            <pc:sldMk cId="3873463648" sldId="258"/>
            <ac:spMk id="3" creationId="{6321CE3B-77FF-8908-F888-105949136F65}"/>
          </ac:spMkLst>
        </pc:spChg>
        <pc:graphicFrameChg chg="add mod modGraphic">
          <ac:chgData name="Kari Morthov Trønnes" userId="111919c8-f444-43ef-ab05-1f4c529a5117" providerId="ADAL" clId="{47B9881A-149E-41A6-A410-1C45F6E9060A}" dt="2025-09-04T12:55:05.754" v="406" actId="14734"/>
          <ac:graphicFrameMkLst>
            <pc:docMk/>
            <pc:sldMk cId="3873463648" sldId="258"/>
            <ac:graphicFrameMk id="4" creationId="{946756D7-C7DB-55BA-C482-FB819F829812}"/>
          </ac:graphicFrameMkLst>
        </pc:graphicFrameChg>
        <pc:graphicFrameChg chg="mod">
          <ac:chgData name="Kari Morthov Trønnes" userId="111919c8-f444-43ef-ab05-1f4c529a5117" providerId="ADAL" clId="{47B9881A-149E-41A6-A410-1C45F6E9060A}" dt="2025-09-05T08:24:08.531" v="892" actId="20577"/>
          <ac:graphicFrameMkLst>
            <pc:docMk/>
            <pc:sldMk cId="3873463648" sldId="258"/>
            <ac:graphicFrameMk id="27" creationId="{04D60DAE-1BF7-032B-1D7C-E7097C0C0C53}"/>
          </ac:graphicFrameMkLst>
        </pc:graphicFrameChg>
        <pc:picChg chg="mod">
          <ac:chgData name="Kari Morthov Trønnes" userId="111919c8-f444-43ef-ab05-1f4c529a5117" providerId="ADAL" clId="{47B9881A-149E-41A6-A410-1C45F6E9060A}" dt="2025-09-05T05:37:44.798" v="737" actId="14100"/>
          <ac:picMkLst>
            <pc:docMk/>
            <pc:sldMk cId="3873463648" sldId="258"/>
            <ac:picMk id="1026" creationId="{6E77F784-DEA1-D9EA-FF8B-7A15941E53E1}"/>
          </ac:picMkLst>
        </pc:picChg>
      </pc:sldChg>
      <pc:sldChg chg="addSp delSp modSp mod">
        <pc:chgData name="Kari Morthov Trønnes" userId="111919c8-f444-43ef-ab05-1f4c529a5117" providerId="ADAL" clId="{47B9881A-149E-41A6-A410-1C45F6E9060A}" dt="2025-09-05T05:48:00.636" v="887" actId="14100"/>
        <pc:sldMkLst>
          <pc:docMk/>
          <pc:sldMk cId="776537955" sldId="259"/>
        </pc:sldMkLst>
        <pc:spChg chg="mod">
          <ac:chgData name="Kari Morthov Trønnes" userId="111919c8-f444-43ef-ab05-1f4c529a5117" providerId="ADAL" clId="{47B9881A-149E-41A6-A410-1C45F6E9060A}" dt="2025-09-05T05:42:09.059" v="881" actId="20577"/>
          <ac:spMkLst>
            <pc:docMk/>
            <pc:sldMk cId="776537955" sldId="259"/>
            <ac:spMk id="2" creationId="{E5C4833C-6DDC-774A-8A69-77EB1F4083D5}"/>
          </ac:spMkLst>
        </pc:spChg>
        <pc:spChg chg="del">
          <ac:chgData name="Kari Morthov Trønnes" userId="111919c8-f444-43ef-ab05-1f4c529a5117" providerId="ADAL" clId="{47B9881A-149E-41A6-A410-1C45F6E9060A}" dt="2025-09-04T12:33:37.553" v="78"/>
          <ac:spMkLst>
            <pc:docMk/>
            <pc:sldMk cId="776537955" sldId="259"/>
            <ac:spMk id="3" creationId="{FACD83D9-C1F4-70ED-C171-030206B6646E}"/>
          </ac:spMkLst>
        </pc:spChg>
        <pc:graphicFrameChg chg="add mod modGraphic">
          <ac:chgData name="Kari Morthov Trønnes" userId="111919c8-f444-43ef-ab05-1f4c529a5117" providerId="ADAL" clId="{47B9881A-149E-41A6-A410-1C45F6E9060A}" dt="2025-09-04T12:34:53.279" v="113" actId="20577"/>
          <ac:graphicFrameMkLst>
            <pc:docMk/>
            <pc:sldMk cId="776537955" sldId="259"/>
            <ac:graphicFrameMk id="4" creationId="{07819ACB-9D94-CCA7-FAAE-A503B882C076}"/>
          </ac:graphicFrameMkLst>
        </pc:graphicFrameChg>
        <pc:picChg chg="del">
          <ac:chgData name="Kari Morthov Trønnes" userId="111919c8-f444-43ef-ab05-1f4c529a5117" providerId="ADAL" clId="{47B9881A-149E-41A6-A410-1C45F6E9060A}" dt="2025-09-05T05:42:33.614" v="882" actId="21"/>
          <ac:picMkLst>
            <pc:docMk/>
            <pc:sldMk cId="776537955" sldId="259"/>
            <ac:picMk id="2050" creationId="{4C7607D8-1287-3431-F087-527C66F61711}"/>
          </ac:picMkLst>
        </pc:picChg>
        <pc:picChg chg="add mod">
          <ac:chgData name="Kari Morthov Trønnes" userId="111919c8-f444-43ef-ab05-1f4c529a5117" providerId="ADAL" clId="{47B9881A-149E-41A6-A410-1C45F6E9060A}" dt="2025-09-05T05:48:00.636" v="887" actId="14100"/>
          <ac:picMkLst>
            <pc:docMk/>
            <pc:sldMk cId="776537955" sldId="259"/>
            <ac:picMk id="3074" creationId="{2D420451-F925-1AA5-677A-913B7A9E6DDA}"/>
          </ac:picMkLst>
        </pc:picChg>
      </pc:sldChg>
      <pc:sldChg chg="addSp delSp modSp new mod">
        <pc:chgData name="Kari Morthov Trønnes" userId="111919c8-f444-43ef-ab05-1f4c529a5117" providerId="ADAL" clId="{47B9881A-149E-41A6-A410-1C45F6E9060A}" dt="2025-09-05T05:48:41.607" v="888" actId="26606"/>
        <pc:sldMkLst>
          <pc:docMk/>
          <pc:sldMk cId="2277898740" sldId="260"/>
        </pc:sldMkLst>
        <pc:spChg chg="mod">
          <ac:chgData name="Kari Morthov Trønnes" userId="111919c8-f444-43ef-ab05-1f4c529a5117" providerId="ADAL" clId="{47B9881A-149E-41A6-A410-1C45F6E9060A}" dt="2025-09-04T12:30:23.233" v="64" actId="20577"/>
          <ac:spMkLst>
            <pc:docMk/>
            <pc:sldMk cId="2277898740" sldId="260"/>
            <ac:spMk id="2" creationId="{E2F09A1D-8F3D-FFE7-79C8-9574675B6662}"/>
          </ac:spMkLst>
        </pc:spChg>
        <pc:spChg chg="del">
          <ac:chgData name="Kari Morthov Trønnes" userId="111919c8-f444-43ef-ab05-1f4c529a5117" providerId="ADAL" clId="{47B9881A-149E-41A6-A410-1C45F6E9060A}" dt="2025-09-04T12:29:52.254" v="38"/>
          <ac:spMkLst>
            <pc:docMk/>
            <pc:sldMk cId="2277898740" sldId="260"/>
            <ac:spMk id="3" creationId="{73753CDE-9931-6913-BEB0-4F0E9ABB85A2}"/>
          </ac:spMkLst>
        </pc:spChg>
        <pc:graphicFrameChg chg="add mod modGraphic">
          <ac:chgData name="Kari Morthov Trønnes" userId="111919c8-f444-43ef-ab05-1f4c529a5117" providerId="ADAL" clId="{47B9881A-149E-41A6-A410-1C45F6E9060A}" dt="2025-09-04T12:54:37.198" v="401" actId="14734"/>
          <ac:graphicFrameMkLst>
            <pc:docMk/>
            <pc:sldMk cId="2277898740" sldId="260"/>
            <ac:graphicFrameMk id="4" creationId="{3487A1F3-6BBB-021F-FDD7-D3A778560C34}"/>
          </ac:graphicFrameMkLst>
        </pc:graphicFrameChg>
        <pc:graphicFrameChg chg="mod modGraphic">
          <ac:chgData name="Kari Morthov Trønnes" userId="111919c8-f444-43ef-ab05-1f4c529a5117" providerId="ADAL" clId="{47B9881A-149E-41A6-A410-1C45F6E9060A}" dt="2025-09-05T05:48:41.607" v="888" actId="26606"/>
          <ac:graphicFrameMkLst>
            <pc:docMk/>
            <pc:sldMk cId="2277898740" sldId="260"/>
            <ac:graphicFrameMk id="19" creationId="{B97EC1B7-1FDE-16E1-BAF2-7811DBDBC0CE}"/>
          </ac:graphicFrameMkLst>
        </pc:graphicFrameChg>
      </pc:sldChg>
      <pc:sldChg chg="modSp new del mod">
        <pc:chgData name="Kari Morthov Trønnes" userId="111919c8-f444-43ef-ab05-1f4c529a5117" providerId="ADAL" clId="{47B9881A-149E-41A6-A410-1C45F6E9060A}" dt="2025-09-04T12:28:14.340" v="32" actId="2696"/>
        <pc:sldMkLst>
          <pc:docMk/>
          <pc:sldMk cId="2757008075" sldId="260"/>
        </pc:sldMkLst>
        <pc:spChg chg="mod">
          <ac:chgData name="Kari Morthov Trønnes" userId="111919c8-f444-43ef-ab05-1f4c529a5117" providerId="ADAL" clId="{47B9881A-149E-41A6-A410-1C45F6E9060A}" dt="2025-09-04T12:28:08.741" v="31" actId="20577"/>
          <ac:spMkLst>
            <pc:docMk/>
            <pc:sldMk cId="2757008075" sldId="260"/>
            <ac:spMk id="2" creationId="{5F6B85F1-A455-6034-A7B1-B1B860D93550}"/>
          </ac:spMkLst>
        </pc:spChg>
      </pc:sldChg>
      <pc:sldChg chg="new del ord">
        <pc:chgData name="Kari Morthov Trønnes" userId="111919c8-f444-43ef-ab05-1f4c529a5117" providerId="ADAL" clId="{47B9881A-149E-41A6-A410-1C45F6E9060A}" dt="2025-09-04T12:29:43.686" v="36" actId="2696"/>
        <pc:sldMkLst>
          <pc:docMk/>
          <pc:sldMk cId="2914085852" sldId="260"/>
        </pc:sldMkLst>
      </pc:sldChg>
    </pc:docChg>
  </pc:docChgLst>
  <pc:docChgLst>
    <pc:chgData name="Kari Morthov Trønnes" userId="111919c8-f444-43ef-ab05-1f4c529a5117" providerId="ADAL" clId="{14C07E5D-FC3A-4B04-80F3-23BA7BE6A0D1}"/>
    <pc:docChg chg="undo custSel modSld sldOrd">
      <pc:chgData name="Kari Morthov Trønnes" userId="111919c8-f444-43ef-ab05-1f4c529a5117" providerId="ADAL" clId="{14C07E5D-FC3A-4B04-80F3-23BA7BE6A0D1}" dt="2025-09-04T16:23:08.332" v="956" actId="27636"/>
      <pc:docMkLst>
        <pc:docMk/>
      </pc:docMkLst>
      <pc:sldChg chg="addSp delSp modSp mod">
        <pc:chgData name="Kari Morthov Trønnes" userId="111919c8-f444-43ef-ab05-1f4c529a5117" providerId="ADAL" clId="{14C07E5D-FC3A-4B04-80F3-23BA7BE6A0D1}" dt="2025-09-04T16:10:33.868" v="848" actId="26606"/>
        <pc:sldMkLst>
          <pc:docMk/>
          <pc:sldMk cId="281262833" sldId="257"/>
        </pc:sldMkLst>
        <pc:spChg chg="mod">
          <ac:chgData name="Kari Morthov Trønnes" userId="111919c8-f444-43ef-ab05-1f4c529a5117" providerId="ADAL" clId="{14C07E5D-FC3A-4B04-80F3-23BA7BE6A0D1}" dt="2025-09-04T15:59:44.621" v="153" actId="20577"/>
          <ac:spMkLst>
            <pc:docMk/>
            <pc:sldMk cId="281262833" sldId="257"/>
            <ac:spMk id="2" creationId="{1FFEA0C7-2A0C-9346-FC9A-0C2F43A9EAA2}"/>
          </ac:spMkLst>
        </pc:spChg>
        <pc:spChg chg="add del mod">
          <ac:chgData name="Kari Morthov Trønnes" userId="111919c8-f444-43ef-ab05-1f4c529a5117" providerId="ADAL" clId="{14C07E5D-FC3A-4B04-80F3-23BA7BE6A0D1}" dt="2025-09-04T16:10:33.868" v="848" actId="26606"/>
          <ac:spMkLst>
            <pc:docMk/>
            <pc:sldMk cId="281262833" sldId="257"/>
            <ac:spMk id="4" creationId="{AD3E44B7-DBB9-552D-9BAA-74C43A018E4E}"/>
          </ac:spMkLst>
        </pc:spChg>
        <pc:graphicFrameChg chg="del mod">
          <ac:chgData name="Kari Morthov Trønnes" userId="111919c8-f444-43ef-ab05-1f4c529a5117" providerId="ADAL" clId="{14C07E5D-FC3A-4B04-80F3-23BA7BE6A0D1}" dt="2025-09-04T15:59:04.836" v="125" actId="478"/>
          <ac:graphicFrameMkLst>
            <pc:docMk/>
            <pc:sldMk cId="281262833" sldId="257"/>
            <ac:graphicFrameMk id="5" creationId="{E0C3F6E9-42AE-72C2-ABF0-A4219D058A56}"/>
          </ac:graphicFrameMkLst>
        </pc:graphicFrameChg>
        <pc:graphicFrameChg chg="add">
          <ac:chgData name="Kari Morthov Trønnes" userId="111919c8-f444-43ef-ab05-1f4c529a5117" providerId="ADAL" clId="{14C07E5D-FC3A-4B04-80F3-23BA7BE6A0D1}" dt="2025-09-04T16:10:33.868" v="848" actId="26606"/>
          <ac:graphicFrameMkLst>
            <pc:docMk/>
            <pc:sldMk cId="281262833" sldId="257"/>
            <ac:graphicFrameMk id="6" creationId="{5157C0B0-0D94-2B45-F4B8-99369C283516}"/>
          </ac:graphicFrameMkLst>
        </pc:graphicFrameChg>
      </pc:sldChg>
      <pc:sldChg chg="addSp delSp modSp mod ord modClrScheme chgLayout">
        <pc:chgData name="Kari Morthov Trønnes" userId="111919c8-f444-43ef-ab05-1f4c529a5117" providerId="ADAL" clId="{14C07E5D-FC3A-4B04-80F3-23BA7BE6A0D1}" dt="2025-09-04T16:12:16.105" v="859" actId="113"/>
        <pc:sldMkLst>
          <pc:docMk/>
          <pc:sldMk cId="3873463648" sldId="258"/>
        </pc:sldMkLst>
        <pc:spChg chg="mod">
          <ac:chgData name="Kari Morthov Trønnes" userId="111919c8-f444-43ef-ab05-1f4c529a5117" providerId="ADAL" clId="{14C07E5D-FC3A-4B04-80F3-23BA7BE6A0D1}" dt="2025-09-04T16:12:16.105" v="859" actId="113"/>
          <ac:spMkLst>
            <pc:docMk/>
            <pc:sldMk cId="3873463648" sldId="258"/>
            <ac:spMk id="2" creationId="{5F0131D9-ADD9-F3F7-A7BB-56D27537E28D}"/>
          </ac:spMkLst>
        </pc:spChg>
        <pc:spChg chg="add del mod">
          <ac:chgData name="Kari Morthov Trønnes" userId="111919c8-f444-43ef-ab05-1f4c529a5117" providerId="ADAL" clId="{14C07E5D-FC3A-4B04-80F3-23BA7BE6A0D1}" dt="2025-09-04T16:07:26.460" v="823" actId="26606"/>
          <ac:spMkLst>
            <pc:docMk/>
            <pc:sldMk cId="3873463648" sldId="258"/>
            <ac:spMk id="5" creationId="{15FA35CD-D01E-1325-AA58-0E4DCEDA3303}"/>
          </ac:spMkLst>
        </pc:spChg>
        <pc:spChg chg="add del mod">
          <ac:chgData name="Kari Morthov Trønnes" userId="111919c8-f444-43ef-ab05-1f4c529a5117" providerId="ADAL" clId="{14C07E5D-FC3A-4B04-80F3-23BA7BE6A0D1}" dt="2025-09-04T16:06:24.794" v="810" actId="26606"/>
          <ac:spMkLst>
            <pc:docMk/>
            <pc:sldMk cId="3873463648" sldId="258"/>
            <ac:spMk id="9" creationId="{15FA35CD-D01E-1325-AA58-0E4DCEDA3303}"/>
          </ac:spMkLst>
        </pc:spChg>
        <pc:spChg chg="add del mod">
          <ac:chgData name="Kari Morthov Trønnes" userId="111919c8-f444-43ef-ab05-1f4c529a5117" providerId="ADAL" clId="{14C07E5D-FC3A-4B04-80F3-23BA7BE6A0D1}" dt="2025-09-04T16:06:24.794" v="810" actId="26606"/>
          <ac:spMkLst>
            <pc:docMk/>
            <pc:sldMk cId="3873463648" sldId="258"/>
            <ac:spMk id="10" creationId="{14FD839F-94D0-71CA-F849-98800431EE3F}"/>
          </ac:spMkLst>
        </pc:spChg>
        <pc:spChg chg="add del mod">
          <ac:chgData name="Kari Morthov Trønnes" userId="111919c8-f444-43ef-ab05-1f4c529a5117" providerId="ADAL" clId="{14C07E5D-FC3A-4B04-80F3-23BA7BE6A0D1}" dt="2025-09-04T16:06:30.907" v="812" actId="26606"/>
          <ac:spMkLst>
            <pc:docMk/>
            <pc:sldMk cId="3873463648" sldId="258"/>
            <ac:spMk id="11" creationId="{E2FFDFD8-E090-A415-F217-6493998D9FE9}"/>
          </ac:spMkLst>
        </pc:spChg>
        <pc:spChg chg="add del mod">
          <ac:chgData name="Kari Morthov Trønnes" userId="111919c8-f444-43ef-ab05-1f4c529a5117" providerId="ADAL" clId="{14C07E5D-FC3A-4B04-80F3-23BA7BE6A0D1}" dt="2025-09-04T16:06:49.898" v="816" actId="26606"/>
          <ac:spMkLst>
            <pc:docMk/>
            <pc:sldMk cId="3873463648" sldId="258"/>
            <ac:spMk id="16" creationId="{735C307A-C316-F371-E6D0-956E56D5AC3A}"/>
          </ac:spMkLst>
        </pc:spChg>
        <pc:spChg chg="add del mod">
          <ac:chgData name="Kari Morthov Trønnes" userId="111919c8-f444-43ef-ab05-1f4c529a5117" providerId="ADAL" clId="{14C07E5D-FC3A-4B04-80F3-23BA7BE6A0D1}" dt="2025-09-04T16:06:53.924" v="818" actId="26606"/>
          <ac:spMkLst>
            <pc:docMk/>
            <pc:sldMk cId="3873463648" sldId="258"/>
            <ac:spMk id="19" creationId="{5D8BEBBA-D0AF-98C5-C418-7A9E09CA14E3}"/>
          </ac:spMkLst>
        </pc:spChg>
        <pc:spChg chg="add del mod">
          <ac:chgData name="Kari Morthov Trønnes" userId="111919c8-f444-43ef-ab05-1f4c529a5117" providerId="ADAL" clId="{14C07E5D-FC3A-4B04-80F3-23BA7BE6A0D1}" dt="2025-09-04T16:07:26.410" v="822" actId="26606"/>
          <ac:spMkLst>
            <pc:docMk/>
            <pc:sldMk cId="3873463648" sldId="258"/>
            <ac:spMk id="24" creationId="{E2FFDFD8-E090-A415-F217-6493998D9FE9}"/>
          </ac:spMkLst>
        </pc:spChg>
        <pc:spChg chg="add mod">
          <ac:chgData name="Kari Morthov Trønnes" userId="111919c8-f444-43ef-ab05-1f4c529a5117" providerId="ADAL" clId="{14C07E5D-FC3A-4B04-80F3-23BA7BE6A0D1}" dt="2025-09-04T16:11:56.884" v="856" actId="14100"/>
          <ac:spMkLst>
            <pc:docMk/>
            <pc:sldMk cId="3873463648" sldId="258"/>
            <ac:spMk id="32" creationId="{D14AFA49-49BF-6E0F-CD44-98B3BE467A0C}"/>
          </ac:spMkLst>
        </pc:spChg>
        <pc:graphicFrameChg chg="del modGraphic">
          <ac:chgData name="Kari Morthov Trønnes" userId="111919c8-f444-43ef-ab05-1f4c529a5117" providerId="ADAL" clId="{14C07E5D-FC3A-4B04-80F3-23BA7BE6A0D1}" dt="2025-09-04T15:54:59.247" v="49" actId="478"/>
          <ac:graphicFrameMkLst>
            <pc:docMk/>
            <pc:sldMk cId="3873463648" sldId="258"/>
            <ac:graphicFrameMk id="4" creationId="{946756D7-C7DB-55BA-C482-FB819F829812}"/>
          </ac:graphicFrameMkLst>
        </pc:graphicFrameChg>
        <pc:graphicFrameChg chg="add del">
          <ac:chgData name="Kari Morthov Trønnes" userId="111919c8-f444-43ef-ab05-1f4c529a5117" providerId="ADAL" clId="{14C07E5D-FC3A-4B04-80F3-23BA7BE6A0D1}" dt="2025-09-04T16:06:20.386" v="808" actId="26606"/>
          <ac:graphicFrameMkLst>
            <pc:docMk/>
            <pc:sldMk cId="3873463648" sldId="258"/>
            <ac:graphicFrameMk id="7" creationId="{04D60DAE-1BF7-032B-1D7C-E7097C0C0C53}"/>
          </ac:graphicFrameMkLst>
        </pc:graphicFrameChg>
        <pc:graphicFrameChg chg="add del mod">
          <ac:chgData name="Kari Morthov Trønnes" userId="111919c8-f444-43ef-ab05-1f4c529a5117" providerId="ADAL" clId="{14C07E5D-FC3A-4B04-80F3-23BA7BE6A0D1}" dt="2025-09-04T16:06:30.907" v="812" actId="26606"/>
          <ac:graphicFrameMkLst>
            <pc:docMk/>
            <pc:sldMk cId="3873463648" sldId="258"/>
            <ac:graphicFrameMk id="12" creationId="{77BA5279-B6A5-6F10-7FD2-ACB96F47234D}"/>
          </ac:graphicFrameMkLst>
        </pc:graphicFrameChg>
        <pc:graphicFrameChg chg="add del">
          <ac:chgData name="Kari Morthov Trønnes" userId="111919c8-f444-43ef-ab05-1f4c529a5117" providerId="ADAL" clId="{14C07E5D-FC3A-4B04-80F3-23BA7BE6A0D1}" dt="2025-09-04T16:06:44.267" v="814" actId="26606"/>
          <ac:graphicFrameMkLst>
            <pc:docMk/>
            <pc:sldMk cId="3873463648" sldId="258"/>
            <ac:graphicFrameMk id="14" creationId="{04D60DAE-1BF7-032B-1D7C-E7097C0C0C53}"/>
          </ac:graphicFrameMkLst>
        </pc:graphicFrameChg>
        <pc:graphicFrameChg chg="add del mod">
          <ac:chgData name="Kari Morthov Trønnes" userId="111919c8-f444-43ef-ab05-1f4c529a5117" providerId="ADAL" clId="{14C07E5D-FC3A-4B04-80F3-23BA7BE6A0D1}" dt="2025-09-04T16:06:49.898" v="816" actId="26606"/>
          <ac:graphicFrameMkLst>
            <pc:docMk/>
            <pc:sldMk cId="3873463648" sldId="258"/>
            <ac:graphicFrameMk id="17" creationId="{D6085740-BBDB-2319-FDC9-CD1770A7EA61}"/>
          </ac:graphicFrameMkLst>
        </pc:graphicFrameChg>
        <pc:graphicFrameChg chg="add del mod">
          <ac:chgData name="Kari Morthov Trønnes" userId="111919c8-f444-43ef-ab05-1f4c529a5117" providerId="ADAL" clId="{14C07E5D-FC3A-4B04-80F3-23BA7BE6A0D1}" dt="2025-09-04T16:06:53.924" v="818" actId="26606"/>
          <ac:graphicFrameMkLst>
            <pc:docMk/>
            <pc:sldMk cId="3873463648" sldId="258"/>
            <ac:graphicFrameMk id="20" creationId="{F2E182BA-40F2-7608-9DF8-06FE157CB07E}"/>
          </ac:graphicFrameMkLst>
        </pc:graphicFrameChg>
        <pc:graphicFrameChg chg="add del">
          <ac:chgData name="Kari Morthov Trønnes" userId="111919c8-f444-43ef-ab05-1f4c529a5117" providerId="ADAL" clId="{14C07E5D-FC3A-4B04-80F3-23BA7BE6A0D1}" dt="2025-09-04T16:07:02.541" v="820" actId="26606"/>
          <ac:graphicFrameMkLst>
            <pc:docMk/>
            <pc:sldMk cId="3873463648" sldId="258"/>
            <ac:graphicFrameMk id="22" creationId="{8F549377-D66B-63A4-F716-A3BBC8664410}"/>
          </ac:graphicFrameMkLst>
        </pc:graphicFrameChg>
        <pc:graphicFrameChg chg="add del mod">
          <ac:chgData name="Kari Morthov Trønnes" userId="111919c8-f444-43ef-ab05-1f4c529a5117" providerId="ADAL" clId="{14C07E5D-FC3A-4B04-80F3-23BA7BE6A0D1}" dt="2025-09-04T16:07:26.410" v="822" actId="26606"/>
          <ac:graphicFrameMkLst>
            <pc:docMk/>
            <pc:sldMk cId="3873463648" sldId="258"/>
            <ac:graphicFrameMk id="25" creationId="{77BA5279-B6A5-6F10-7FD2-ACB96F47234D}"/>
          </ac:graphicFrameMkLst>
        </pc:graphicFrameChg>
        <pc:graphicFrameChg chg="add mod modGraphic">
          <ac:chgData name="Kari Morthov Trønnes" userId="111919c8-f444-43ef-ab05-1f4c529a5117" providerId="ADAL" clId="{14C07E5D-FC3A-4B04-80F3-23BA7BE6A0D1}" dt="2025-09-04T16:11:05.860" v="851" actId="26606"/>
          <ac:graphicFrameMkLst>
            <pc:docMk/>
            <pc:sldMk cId="3873463648" sldId="258"/>
            <ac:graphicFrameMk id="27" creationId="{04D60DAE-1BF7-032B-1D7C-E7097C0C0C53}"/>
          </ac:graphicFrameMkLst>
        </pc:graphicFrameChg>
        <pc:picChg chg="add mod">
          <ac:chgData name="Kari Morthov Trønnes" userId="111919c8-f444-43ef-ab05-1f4c529a5117" providerId="ADAL" clId="{14C07E5D-FC3A-4B04-80F3-23BA7BE6A0D1}" dt="2025-09-04T16:12:02.066" v="857" actId="14100"/>
          <ac:picMkLst>
            <pc:docMk/>
            <pc:sldMk cId="3873463648" sldId="258"/>
            <ac:picMk id="1026" creationId="{6E77F784-DEA1-D9EA-FF8B-7A15941E53E1}"/>
          </ac:picMkLst>
        </pc:picChg>
      </pc:sldChg>
      <pc:sldChg chg="addSp delSp modSp mod ord modClrScheme chgLayout">
        <pc:chgData name="Kari Morthov Trønnes" userId="111919c8-f444-43ef-ab05-1f4c529a5117" providerId="ADAL" clId="{14C07E5D-FC3A-4B04-80F3-23BA7BE6A0D1}" dt="2025-09-04T16:23:08.332" v="956" actId="27636"/>
        <pc:sldMkLst>
          <pc:docMk/>
          <pc:sldMk cId="776537955" sldId="259"/>
        </pc:sldMkLst>
        <pc:spChg chg="mod">
          <ac:chgData name="Kari Morthov Trønnes" userId="111919c8-f444-43ef-ab05-1f4c529a5117" providerId="ADAL" clId="{14C07E5D-FC3A-4B04-80F3-23BA7BE6A0D1}" dt="2025-09-04T16:23:08.304" v="954" actId="26606"/>
          <ac:spMkLst>
            <pc:docMk/>
            <pc:sldMk cId="776537955" sldId="259"/>
            <ac:spMk id="2" creationId="{E5C4833C-6DDC-774A-8A69-77EB1F4083D5}"/>
          </ac:spMkLst>
        </pc:spChg>
        <pc:spChg chg="add del mod">
          <ac:chgData name="Kari Morthov Trønnes" userId="111919c8-f444-43ef-ab05-1f4c529a5117" providerId="ADAL" clId="{14C07E5D-FC3A-4B04-80F3-23BA7BE6A0D1}" dt="2025-09-04T16:20:02.421" v="941" actId="26606"/>
          <ac:spMkLst>
            <pc:docMk/>
            <pc:sldMk cId="776537955" sldId="259"/>
            <ac:spMk id="5" creationId="{E8100467-D96B-AB72-D799-099A54DE43D0}"/>
          </ac:spMkLst>
        </pc:spChg>
        <pc:spChg chg="add del mod">
          <ac:chgData name="Kari Morthov Trønnes" userId="111919c8-f444-43ef-ab05-1f4c529a5117" providerId="ADAL" clId="{14C07E5D-FC3A-4B04-80F3-23BA7BE6A0D1}" dt="2025-09-04T16:22:34.896" v="945" actId="26606"/>
          <ac:spMkLst>
            <pc:docMk/>
            <pc:sldMk cId="776537955" sldId="259"/>
            <ac:spMk id="10" creationId="{B87A61BD-BE86-9FB6-A7DA-A7F3683E3AED}"/>
          </ac:spMkLst>
        </pc:spChg>
        <pc:spChg chg="add del mod">
          <ac:chgData name="Kari Morthov Trønnes" userId="111919c8-f444-43ef-ab05-1f4c529a5117" providerId="ADAL" clId="{14C07E5D-FC3A-4B04-80F3-23BA7BE6A0D1}" dt="2025-09-04T16:20:02.405" v="940" actId="26606"/>
          <ac:spMkLst>
            <pc:docMk/>
            <pc:sldMk cId="776537955" sldId="259"/>
            <ac:spMk id="11" creationId="{9786559E-FFB8-CD9E-5A25-A6CA5BAF49C8}"/>
          </ac:spMkLst>
        </pc:spChg>
        <pc:spChg chg="add mod ord">
          <ac:chgData name="Kari Morthov Trønnes" userId="111919c8-f444-43ef-ab05-1f4c529a5117" providerId="ADAL" clId="{14C07E5D-FC3A-4B04-80F3-23BA7BE6A0D1}" dt="2025-09-04T16:23:08.332" v="956" actId="27636"/>
          <ac:spMkLst>
            <pc:docMk/>
            <pc:sldMk cId="776537955" sldId="259"/>
            <ac:spMk id="13" creationId="{E8100467-D96B-AB72-D799-099A54DE43D0}"/>
          </ac:spMkLst>
        </pc:spChg>
        <pc:graphicFrameChg chg="del mod modGraphic">
          <ac:chgData name="Kari Morthov Trønnes" userId="111919c8-f444-43ef-ab05-1f4c529a5117" providerId="ADAL" clId="{14C07E5D-FC3A-4B04-80F3-23BA7BE6A0D1}" dt="2025-09-04T16:16:52.705" v="898" actId="478"/>
          <ac:graphicFrameMkLst>
            <pc:docMk/>
            <pc:sldMk cId="776537955" sldId="259"/>
            <ac:graphicFrameMk id="4" creationId="{07819ACB-9D94-CCA7-FAAE-A503B882C076}"/>
          </ac:graphicFrameMkLst>
        </pc:graphicFrameChg>
        <pc:graphicFrameChg chg="add del mod">
          <ac:chgData name="Kari Morthov Trønnes" userId="111919c8-f444-43ef-ab05-1f4c529a5117" providerId="ADAL" clId="{14C07E5D-FC3A-4B04-80F3-23BA7BE6A0D1}" dt="2025-09-04T16:20:02.405" v="940" actId="26606"/>
          <ac:graphicFrameMkLst>
            <pc:docMk/>
            <pc:sldMk cId="776537955" sldId="259"/>
            <ac:graphicFrameMk id="7" creationId="{D3DE5F33-1B37-1175-0DFB-8AE5DB80F69E}"/>
          </ac:graphicFrameMkLst>
        </pc:graphicFrameChg>
        <pc:picChg chg="add mod">
          <ac:chgData name="Kari Morthov Trønnes" userId="111919c8-f444-43ef-ab05-1f4c529a5117" providerId="ADAL" clId="{14C07E5D-FC3A-4B04-80F3-23BA7BE6A0D1}" dt="2025-09-04T16:23:08.311" v="955" actId="26606"/>
          <ac:picMkLst>
            <pc:docMk/>
            <pc:sldMk cId="776537955" sldId="259"/>
            <ac:picMk id="2050" creationId="{4C7607D8-1287-3431-F087-527C66F61711}"/>
          </ac:picMkLst>
        </pc:picChg>
      </pc:sldChg>
      <pc:sldChg chg="addSp delSp modSp mod modClrScheme chgLayout">
        <pc:chgData name="Kari Morthov Trønnes" userId="111919c8-f444-43ef-ab05-1f4c529a5117" providerId="ADAL" clId="{14C07E5D-FC3A-4B04-80F3-23BA7BE6A0D1}" dt="2025-09-04T16:13:53.812" v="890" actId="26606"/>
        <pc:sldMkLst>
          <pc:docMk/>
          <pc:sldMk cId="2277898740" sldId="260"/>
        </pc:sldMkLst>
        <pc:spChg chg="mod">
          <ac:chgData name="Kari Morthov Trønnes" userId="111919c8-f444-43ef-ab05-1f4c529a5117" providerId="ADAL" clId="{14C07E5D-FC3A-4B04-80F3-23BA7BE6A0D1}" dt="2025-09-04T16:09:45.195" v="842" actId="26606"/>
          <ac:spMkLst>
            <pc:docMk/>
            <pc:sldMk cId="2277898740" sldId="260"/>
            <ac:spMk id="2" creationId="{E2F09A1D-8F3D-FFE7-79C8-9574675B6662}"/>
          </ac:spMkLst>
        </pc:spChg>
        <pc:spChg chg="add del mod">
          <ac:chgData name="Kari Morthov Trønnes" userId="111919c8-f444-43ef-ab05-1f4c529a5117" providerId="ADAL" clId="{14C07E5D-FC3A-4B04-80F3-23BA7BE6A0D1}" dt="2025-09-04T16:05:58.574" v="806" actId="26606"/>
          <ac:spMkLst>
            <pc:docMk/>
            <pc:sldMk cId="2277898740" sldId="260"/>
            <ac:spMk id="5" creationId="{A851DEF0-E11A-9E55-C992-3539029494A3}"/>
          </ac:spMkLst>
        </pc:spChg>
        <pc:spChg chg="add del mod">
          <ac:chgData name="Kari Morthov Trønnes" userId="111919c8-f444-43ef-ab05-1f4c529a5117" providerId="ADAL" clId="{14C07E5D-FC3A-4B04-80F3-23BA7BE6A0D1}" dt="2025-09-04T16:05:49.904" v="803" actId="26606"/>
          <ac:spMkLst>
            <pc:docMk/>
            <pc:sldMk cId="2277898740" sldId="260"/>
            <ac:spMk id="10" creationId="{ED062301-9330-C1C4-CFA0-CE04F738148A}"/>
          </ac:spMkLst>
        </pc:spChg>
        <pc:spChg chg="add del mod">
          <ac:chgData name="Kari Morthov Trønnes" userId="111919c8-f444-43ef-ab05-1f4c529a5117" providerId="ADAL" clId="{14C07E5D-FC3A-4B04-80F3-23BA7BE6A0D1}" dt="2025-09-04T16:05:42.128" v="800" actId="26606"/>
          <ac:spMkLst>
            <pc:docMk/>
            <pc:sldMk cId="2277898740" sldId="260"/>
            <ac:spMk id="11" creationId="{01A0238A-2323-C5E6-8367-FB77680FB844}"/>
          </ac:spMkLst>
        </pc:spChg>
        <pc:spChg chg="add del mod">
          <ac:chgData name="Kari Morthov Trønnes" userId="111919c8-f444-43ef-ab05-1f4c529a5117" providerId="ADAL" clId="{14C07E5D-FC3A-4B04-80F3-23BA7BE6A0D1}" dt="2025-09-04T16:05:49.904" v="803" actId="26606"/>
          <ac:spMkLst>
            <pc:docMk/>
            <pc:sldMk cId="2277898740" sldId="260"/>
            <ac:spMk id="13" creationId="{A851DEF0-E11A-9E55-C992-3539029494A3}"/>
          </ac:spMkLst>
        </pc:spChg>
        <pc:spChg chg="add del mod">
          <ac:chgData name="Kari Morthov Trønnes" userId="111919c8-f444-43ef-ab05-1f4c529a5117" providerId="ADAL" clId="{14C07E5D-FC3A-4B04-80F3-23BA7BE6A0D1}" dt="2025-09-04T16:05:58.516" v="805" actId="26606"/>
          <ac:spMkLst>
            <pc:docMk/>
            <pc:sldMk cId="2277898740" sldId="260"/>
            <ac:spMk id="15" creationId="{86EA7625-AF29-62A6-4D56-54DAD0AD3B2F}"/>
          </ac:spMkLst>
        </pc:spChg>
        <pc:spChg chg="add del mod">
          <ac:chgData name="Kari Morthov Trønnes" userId="111919c8-f444-43ef-ab05-1f4c529a5117" providerId="ADAL" clId="{14C07E5D-FC3A-4B04-80F3-23BA7BE6A0D1}" dt="2025-09-04T16:08:30.801" v="831" actId="26606"/>
          <ac:spMkLst>
            <pc:docMk/>
            <pc:sldMk cId="2277898740" sldId="260"/>
            <ac:spMk id="18" creationId="{01A0238A-2323-C5E6-8367-FB77680FB844}"/>
          </ac:spMkLst>
        </pc:spChg>
        <pc:spChg chg="add del mod">
          <ac:chgData name="Kari Morthov Trønnes" userId="111919c8-f444-43ef-ab05-1f4c529a5117" providerId="ADAL" clId="{14C07E5D-FC3A-4B04-80F3-23BA7BE6A0D1}" dt="2025-09-04T16:09:37.202" v="840" actId="26606"/>
          <ac:spMkLst>
            <pc:docMk/>
            <pc:sldMk cId="2277898740" sldId="260"/>
            <ac:spMk id="24" creationId="{8EF32E23-2020-2FEB-12CE-1ADB839625E3}"/>
          </ac:spMkLst>
        </pc:spChg>
        <pc:spChg chg="add del mod">
          <ac:chgData name="Kari Morthov Trønnes" userId="111919c8-f444-43ef-ab05-1f4c529a5117" providerId="ADAL" clId="{14C07E5D-FC3A-4B04-80F3-23BA7BE6A0D1}" dt="2025-09-04T16:09:45.195" v="842" actId="26606"/>
          <ac:spMkLst>
            <pc:docMk/>
            <pc:sldMk cId="2277898740" sldId="260"/>
            <ac:spMk id="26" creationId="{F0B68AE3-EB5E-C01D-EEEE-19737D43930C}"/>
          </ac:spMkLst>
        </pc:spChg>
        <pc:graphicFrameChg chg="del mod modGraphic">
          <ac:chgData name="Kari Morthov Trønnes" userId="111919c8-f444-43ef-ab05-1f4c529a5117" providerId="ADAL" clId="{14C07E5D-FC3A-4B04-80F3-23BA7BE6A0D1}" dt="2025-09-04T15:50:28.906" v="4" actId="478"/>
          <ac:graphicFrameMkLst>
            <pc:docMk/>
            <pc:sldMk cId="2277898740" sldId="260"/>
            <ac:graphicFrameMk id="4" creationId="{3487A1F3-6BBB-021F-FDD7-D3A778560C34}"/>
          </ac:graphicFrameMkLst>
        </pc:graphicFrameChg>
        <pc:graphicFrameChg chg="add del mod">
          <ac:chgData name="Kari Morthov Trønnes" userId="111919c8-f444-43ef-ab05-1f4c529a5117" providerId="ADAL" clId="{14C07E5D-FC3A-4B04-80F3-23BA7BE6A0D1}" dt="2025-09-04T16:05:42.128" v="800" actId="26606"/>
          <ac:graphicFrameMkLst>
            <pc:docMk/>
            <pc:sldMk cId="2277898740" sldId="260"/>
            <ac:graphicFrameMk id="7" creationId="{B97EC1B7-1FDE-16E1-BAF2-7811DBDBC0CE}"/>
          </ac:graphicFrameMkLst>
        </pc:graphicFrameChg>
        <pc:graphicFrameChg chg="add del mod">
          <ac:chgData name="Kari Morthov Trønnes" userId="111919c8-f444-43ef-ab05-1f4c529a5117" providerId="ADAL" clId="{14C07E5D-FC3A-4B04-80F3-23BA7BE6A0D1}" dt="2025-09-04T16:05:58.516" v="805" actId="26606"/>
          <ac:graphicFrameMkLst>
            <pc:docMk/>
            <pc:sldMk cId="2277898740" sldId="260"/>
            <ac:graphicFrameMk id="16" creationId="{45A00554-FDD8-B37A-7F9D-7DEF8114A499}"/>
          </ac:graphicFrameMkLst>
        </pc:graphicFrameChg>
        <pc:graphicFrameChg chg="add mod modGraphic">
          <ac:chgData name="Kari Morthov Trønnes" userId="111919c8-f444-43ef-ab05-1f4c529a5117" providerId="ADAL" clId="{14C07E5D-FC3A-4B04-80F3-23BA7BE6A0D1}" dt="2025-09-04T16:13:53.812" v="890" actId="26606"/>
          <ac:graphicFrameMkLst>
            <pc:docMk/>
            <pc:sldMk cId="2277898740" sldId="260"/>
            <ac:graphicFrameMk id="19" creationId="{B97EC1B7-1FDE-16E1-BAF2-7811DBDBC0CE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5C800E-D085-4B6A-8D88-836437EBC329}" type="doc">
      <dgm:prSet loTypeId="urn:microsoft.com/office/officeart/2018/5/layout/IconLeaf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CDDE19-6FB7-4492-83B8-1CBA184C998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b-NO"/>
            <a:t>Et lite frempek </a:t>
          </a:r>
          <a:endParaRPr lang="en-US"/>
        </a:p>
      </dgm:t>
    </dgm:pt>
    <dgm:pt modelId="{F4012826-03A8-4D1D-B6F0-9BA962F6703A}" type="parTrans" cxnId="{C7CF59A2-E4E2-4196-BB27-6DDAE3CB5059}">
      <dgm:prSet/>
      <dgm:spPr/>
      <dgm:t>
        <a:bodyPr/>
        <a:lstStyle/>
        <a:p>
          <a:endParaRPr lang="en-US"/>
        </a:p>
      </dgm:t>
    </dgm:pt>
    <dgm:pt modelId="{98D75A79-06CB-4397-B61D-C2808C68F9BC}" type="sibTrans" cxnId="{C7CF59A2-E4E2-4196-BB27-6DDAE3CB5059}">
      <dgm:prSet/>
      <dgm:spPr/>
      <dgm:t>
        <a:bodyPr/>
        <a:lstStyle/>
        <a:p>
          <a:endParaRPr lang="en-US"/>
        </a:p>
      </dgm:t>
    </dgm:pt>
    <dgm:pt modelId="{69ADD042-310D-4DB4-9A64-EB07F658EA35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b-NO"/>
            <a:t>Eget møte om eksamen i januar 2026</a:t>
          </a:r>
          <a:endParaRPr lang="en-US"/>
        </a:p>
      </dgm:t>
    </dgm:pt>
    <dgm:pt modelId="{6485E167-278A-4F3D-9716-A261CAFC9C4E}" type="parTrans" cxnId="{287296FF-B886-4149-8002-BE9C95354891}">
      <dgm:prSet/>
      <dgm:spPr/>
      <dgm:t>
        <a:bodyPr/>
        <a:lstStyle/>
        <a:p>
          <a:endParaRPr lang="en-US"/>
        </a:p>
      </dgm:t>
    </dgm:pt>
    <dgm:pt modelId="{F73A0B64-691C-40D4-B34C-29CE212052E9}" type="sibTrans" cxnId="{287296FF-B886-4149-8002-BE9C95354891}">
      <dgm:prSet/>
      <dgm:spPr/>
      <dgm:t>
        <a:bodyPr/>
        <a:lstStyle/>
        <a:p>
          <a:endParaRPr lang="en-US"/>
        </a:p>
      </dgm:t>
    </dgm:pt>
    <dgm:pt modelId="{39C1D4A8-59EB-400D-BF99-24C02B0F7345}" type="pres">
      <dgm:prSet presAssocID="{C55C800E-D085-4B6A-8D88-836437EBC329}" presName="root" presStyleCnt="0">
        <dgm:presLayoutVars>
          <dgm:dir/>
          <dgm:resizeHandles val="exact"/>
        </dgm:presLayoutVars>
      </dgm:prSet>
      <dgm:spPr/>
    </dgm:pt>
    <dgm:pt modelId="{A510F35D-96B6-42FA-A9CD-C2DC7E8103DC}" type="pres">
      <dgm:prSet presAssocID="{7ECDDE19-6FB7-4492-83B8-1CBA184C9984}" presName="compNode" presStyleCnt="0"/>
      <dgm:spPr/>
    </dgm:pt>
    <dgm:pt modelId="{9F7F886B-ACF5-4386-9133-7A9D831F04BC}" type="pres">
      <dgm:prSet presAssocID="{7ECDDE19-6FB7-4492-83B8-1CBA184C9984}" presName="iconBgRect" presStyleLbl="bgShp" presStyleIdx="0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B041F4A5-50D9-4661-903E-34F805E05D04}" type="pres">
      <dgm:prSet presAssocID="{7ECDDE19-6FB7-4492-83B8-1CBA184C998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vmerking"/>
        </a:ext>
      </dgm:extLst>
    </dgm:pt>
    <dgm:pt modelId="{71992D17-7450-437B-97AD-0B5835AEFFAB}" type="pres">
      <dgm:prSet presAssocID="{7ECDDE19-6FB7-4492-83B8-1CBA184C9984}" presName="spaceRect" presStyleCnt="0"/>
      <dgm:spPr/>
    </dgm:pt>
    <dgm:pt modelId="{5890E74C-8DBE-4B60-9C95-59E2320B5B29}" type="pres">
      <dgm:prSet presAssocID="{7ECDDE19-6FB7-4492-83B8-1CBA184C9984}" presName="textRect" presStyleLbl="revTx" presStyleIdx="0" presStyleCnt="2">
        <dgm:presLayoutVars>
          <dgm:chMax val="1"/>
          <dgm:chPref val="1"/>
        </dgm:presLayoutVars>
      </dgm:prSet>
      <dgm:spPr/>
    </dgm:pt>
    <dgm:pt modelId="{CECFCE05-8B6B-42C4-82C8-56B938AEB6D5}" type="pres">
      <dgm:prSet presAssocID="{98D75A79-06CB-4397-B61D-C2808C68F9BC}" presName="sibTrans" presStyleCnt="0"/>
      <dgm:spPr/>
    </dgm:pt>
    <dgm:pt modelId="{F17F4C39-D8F2-4481-9825-26926CE828B4}" type="pres">
      <dgm:prSet presAssocID="{69ADD042-310D-4DB4-9A64-EB07F658EA35}" presName="compNode" presStyleCnt="0"/>
      <dgm:spPr/>
    </dgm:pt>
    <dgm:pt modelId="{C160FA0B-41E7-4C77-ACF7-3464AC5A4BC5}" type="pres">
      <dgm:prSet presAssocID="{69ADD042-310D-4DB4-9A64-EB07F658EA35}" presName="iconBgRect" presStyleLbl="bgShp" presStyleIdx="1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1DBA77CE-261B-4857-A165-1A4E6A460413}" type="pres">
      <dgm:prSet presAssocID="{69ADD042-310D-4DB4-9A64-EB07F658EA35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øker"/>
        </a:ext>
      </dgm:extLst>
    </dgm:pt>
    <dgm:pt modelId="{4494B0AB-E804-4184-8DA9-6EEF09422A7E}" type="pres">
      <dgm:prSet presAssocID="{69ADD042-310D-4DB4-9A64-EB07F658EA35}" presName="spaceRect" presStyleCnt="0"/>
      <dgm:spPr/>
    </dgm:pt>
    <dgm:pt modelId="{B89FD708-43F1-4B66-9D85-2E5A58BE94E0}" type="pres">
      <dgm:prSet presAssocID="{69ADD042-310D-4DB4-9A64-EB07F658EA35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9474AC7F-0CC7-46C2-8A60-12B2CE72E005}" type="presOf" srcId="{7ECDDE19-6FB7-4492-83B8-1CBA184C9984}" destId="{5890E74C-8DBE-4B60-9C95-59E2320B5B29}" srcOrd="0" destOrd="0" presId="urn:microsoft.com/office/officeart/2018/5/layout/IconLeafLabelList"/>
    <dgm:cxn modelId="{C7CF59A2-E4E2-4196-BB27-6DDAE3CB5059}" srcId="{C55C800E-D085-4B6A-8D88-836437EBC329}" destId="{7ECDDE19-6FB7-4492-83B8-1CBA184C9984}" srcOrd="0" destOrd="0" parTransId="{F4012826-03A8-4D1D-B6F0-9BA962F6703A}" sibTransId="{98D75A79-06CB-4397-B61D-C2808C68F9BC}"/>
    <dgm:cxn modelId="{3E2BD8A2-3AFC-448D-B2E1-48580A1BFFFF}" type="presOf" srcId="{69ADD042-310D-4DB4-9A64-EB07F658EA35}" destId="{B89FD708-43F1-4B66-9D85-2E5A58BE94E0}" srcOrd="0" destOrd="0" presId="urn:microsoft.com/office/officeart/2018/5/layout/IconLeafLabelList"/>
    <dgm:cxn modelId="{7B700CE4-577F-4B25-A0F4-065417C72673}" type="presOf" srcId="{C55C800E-D085-4B6A-8D88-836437EBC329}" destId="{39C1D4A8-59EB-400D-BF99-24C02B0F7345}" srcOrd="0" destOrd="0" presId="urn:microsoft.com/office/officeart/2018/5/layout/IconLeafLabelList"/>
    <dgm:cxn modelId="{287296FF-B886-4149-8002-BE9C95354891}" srcId="{C55C800E-D085-4B6A-8D88-836437EBC329}" destId="{69ADD042-310D-4DB4-9A64-EB07F658EA35}" srcOrd="1" destOrd="0" parTransId="{6485E167-278A-4F3D-9716-A261CAFC9C4E}" sibTransId="{F73A0B64-691C-40D4-B34C-29CE212052E9}"/>
    <dgm:cxn modelId="{041ED94A-CE17-4299-872C-F146307652A0}" type="presParOf" srcId="{39C1D4A8-59EB-400D-BF99-24C02B0F7345}" destId="{A510F35D-96B6-42FA-A9CD-C2DC7E8103DC}" srcOrd="0" destOrd="0" presId="urn:microsoft.com/office/officeart/2018/5/layout/IconLeafLabelList"/>
    <dgm:cxn modelId="{82FED10D-2760-4D3E-B514-C46B5A8E5149}" type="presParOf" srcId="{A510F35D-96B6-42FA-A9CD-C2DC7E8103DC}" destId="{9F7F886B-ACF5-4386-9133-7A9D831F04BC}" srcOrd="0" destOrd="0" presId="urn:microsoft.com/office/officeart/2018/5/layout/IconLeafLabelList"/>
    <dgm:cxn modelId="{557367DE-102D-4641-A20F-DBAA086826CB}" type="presParOf" srcId="{A510F35D-96B6-42FA-A9CD-C2DC7E8103DC}" destId="{B041F4A5-50D9-4661-903E-34F805E05D04}" srcOrd="1" destOrd="0" presId="urn:microsoft.com/office/officeart/2018/5/layout/IconLeafLabelList"/>
    <dgm:cxn modelId="{CCC1811C-AB9C-49B9-8278-AA9C23FC0602}" type="presParOf" srcId="{A510F35D-96B6-42FA-A9CD-C2DC7E8103DC}" destId="{71992D17-7450-437B-97AD-0B5835AEFFAB}" srcOrd="2" destOrd="0" presId="urn:microsoft.com/office/officeart/2018/5/layout/IconLeafLabelList"/>
    <dgm:cxn modelId="{844967CD-03C7-4DF3-AD48-4813F7492B23}" type="presParOf" srcId="{A510F35D-96B6-42FA-A9CD-C2DC7E8103DC}" destId="{5890E74C-8DBE-4B60-9C95-59E2320B5B29}" srcOrd="3" destOrd="0" presId="urn:microsoft.com/office/officeart/2018/5/layout/IconLeafLabelList"/>
    <dgm:cxn modelId="{8EEBF43C-3B93-4BF0-A24A-AA81173EA7C2}" type="presParOf" srcId="{39C1D4A8-59EB-400D-BF99-24C02B0F7345}" destId="{CECFCE05-8B6B-42C4-82C8-56B938AEB6D5}" srcOrd="1" destOrd="0" presId="urn:microsoft.com/office/officeart/2018/5/layout/IconLeafLabelList"/>
    <dgm:cxn modelId="{EB6EC217-2EBF-4964-A182-9C198BA4AAA5}" type="presParOf" srcId="{39C1D4A8-59EB-400D-BF99-24C02B0F7345}" destId="{F17F4C39-D8F2-4481-9825-26926CE828B4}" srcOrd="2" destOrd="0" presId="urn:microsoft.com/office/officeart/2018/5/layout/IconLeafLabelList"/>
    <dgm:cxn modelId="{D2DACF34-2A89-4B1E-B8F7-C5CEC115E281}" type="presParOf" srcId="{F17F4C39-D8F2-4481-9825-26926CE828B4}" destId="{C160FA0B-41E7-4C77-ACF7-3464AC5A4BC5}" srcOrd="0" destOrd="0" presId="urn:microsoft.com/office/officeart/2018/5/layout/IconLeafLabelList"/>
    <dgm:cxn modelId="{C46A310A-CAEB-4C97-B37A-E96A06E7AE3B}" type="presParOf" srcId="{F17F4C39-D8F2-4481-9825-26926CE828B4}" destId="{1DBA77CE-261B-4857-A165-1A4E6A460413}" srcOrd="1" destOrd="0" presId="urn:microsoft.com/office/officeart/2018/5/layout/IconLeafLabelList"/>
    <dgm:cxn modelId="{A36124FA-DD84-4C22-B72B-5671856E18CC}" type="presParOf" srcId="{F17F4C39-D8F2-4481-9825-26926CE828B4}" destId="{4494B0AB-E804-4184-8DA9-6EEF09422A7E}" srcOrd="2" destOrd="0" presId="urn:microsoft.com/office/officeart/2018/5/layout/IconLeafLabelList"/>
    <dgm:cxn modelId="{82534614-68A2-4D2C-A893-273B5294C55A}" type="presParOf" srcId="{F17F4C39-D8F2-4481-9825-26926CE828B4}" destId="{B89FD708-43F1-4B66-9D85-2E5A58BE94E0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2AA771-1109-4707-80F3-FF1FDA97F38C}" type="doc">
      <dgm:prSet loTypeId="urn:microsoft.com/office/officeart/2008/layout/Lined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DE0A3351-48F2-413E-B50F-85D5D8E13363}">
      <dgm:prSet/>
      <dgm:spPr/>
      <dgm:t>
        <a:bodyPr/>
        <a:lstStyle/>
        <a:p>
          <a:r>
            <a:rPr lang="nb-NO" b="1"/>
            <a:t>Uke 47: </a:t>
          </a:r>
          <a:endParaRPr lang="en-US"/>
        </a:p>
      </dgm:t>
    </dgm:pt>
    <dgm:pt modelId="{3E0F64DB-E740-4998-9BB4-79421D662A9F}" type="parTrans" cxnId="{A2119323-A9BB-4843-A56B-7D8A046C95EF}">
      <dgm:prSet/>
      <dgm:spPr/>
      <dgm:t>
        <a:bodyPr/>
        <a:lstStyle/>
        <a:p>
          <a:endParaRPr lang="en-US"/>
        </a:p>
      </dgm:t>
    </dgm:pt>
    <dgm:pt modelId="{8D7A7C25-F664-43D5-9FF9-44C2BB65D369}" type="sibTrans" cxnId="{A2119323-A9BB-4843-A56B-7D8A046C95EF}">
      <dgm:prSet/>
      <dgm:spPr/>
      <dgm:t>
        <a:bodyPr/>
        <a:lstStyle/>
        <a:p>
          <a:endParaRPr lang="en-US"/>
        </a:p>
      </dgm:t>
    </dgm:pt>
    <dgm:pt modelId="{38D2E1E6-60E2-48E6-82AF-E6B770200AE3}">
      <dgm:prSet/>
      <dgm:spPr/>
      <dgm:t>
        <a:bodyPr/>
        <a:lstStyle/>
        <a:p>
          <a:r>
            <a:rPr lang="nb-NO"/>
            <a:t>Heldagsprøve i engelsk fredag 21.november</a:t>
          </a:r>
          <a:endParaRPr lang="en-US"/>
        </a:p>
      </dgm:t>
    </dgm:pt>
    <dgm:pt modelId="{27D844D5-A87A-44F8-B594-5AA0BEF7D1A2}" type="parTrans" cxnId="{BB4FD1D2-6BA4-47AE-AEC0-1B0CD037159F}">
      <dgm:prSet/>
      <dgm:spPr/>
      <dgm:t>
        <a:bodyPr/>
        <a:lstStyle/>
        <a:p>
          <a:endParaRPr lang="en-US"/>
        </a:p>
      </dgm:t>
    </dgm:pt>
    <dgm:pt modelId="{BE9A992C-F434-42A3-90B0-7180A34A9ECC}" type="sibTrans" cxnId="{BB4FD1D2-6BA4-47AE-AEC0-1B0CD037159F}">
      <dgm:prSet/>
      <dgm:spPr/>
      <dgm:t>
        <a:bodyPr/>
        <a:lstStyle/>
        <a:p>
          <a:endParaRPr lang="en-US"/>
        </a:p>
      </dgm:t>
    </dgm:pt>
    <dgm:pt modelId="{98E51990-E139-4A72-A4B9-1448E6665506}">
      <dgm:prSet/>
      <dgm:spPr/>
      <dgm:t>
        <a:bodyPr/>
        <a:lstStyle/>
        <a:p>
          <a:r>
            <a:rPr lang="nb-NO" b="1"/>
            <a:t>Uke 48: </a:t>
          </a:r>
          <a:endParaRPr lang="en-US"/>
        </a:p>
      </dgm:t>
    </dgm:pt>
    <dgm:pt modelId="{7827972A-794F-49FD-8505-E604471DF2E1}" type="parTrans" cxnId="{4DF8F7C1-4A4D-4A3D-9528-7E6C2601120A}">
      <dgm:prSet/>
      <dgm:spPr/>
      <dgm:t>
        <a:bodyPr/>
        <a:lstStyle/>
        <a:p>
          <a:endParaRPr lang="en-US"/>
        </a:p>
      </dgm:t>
    </dgm:pt>
    <dgm:pt modelId="{388C1742-6C78-464C-AB67-1B9B63EAC27C}" type="sibTrans" cxnId="{4DF8F7C1-4A4D-4A3D-9528-7E6C2601120A}">
      <dgm:prSet/>
      <dgm:spPr/>
      <dgm:t>
        <a:bodyPr/>
        <a:lstStyle/>
        <a:p>
          <a:endParaRPr lang="en-US"/>
        </a:p>
      </dgm:t>
    </dgm:pt>
    <dgm:pt modelId="{4073B073-06E1-4B76-9A77-083076D25879}">
      <dgm:prSet/>
      <dgm:spPr/>
      <dgm:t>
        <a:bodyPr/>
        <a:lstStyle/>
        <a:p>
          <a:r>
            <a:rPr lang="nb-NO"/>
            <a:t>Sentralt gitt heldagsprøve i hovedmål tirsdag 25.november    </a:t>
          </a:r>
          <a:endParaRPr lang="en-US"/>
        </a:p>
      </dgm:t>
    </dgm:pt>
    <dgm:pt modelId="{54BF3121-DD78-49CB-AD55-7B68C4E81F27}" type="parTrans" cxnId="{DD4160D9-2786-4C84-A8E8-471B66EB2381}">
      <dgm:prSet/>
      <dgm:spPr/>
      <dgm:t>
        <a:bodyPr/>
        <a:lstStyle/>
        <a:p>
          <a:endParaRPr lang="en-US"/>
        </a:p>
      </dgm:t>
    </dgm:pt>
    <dgm:pt modelId="{3473B24D-C901-474D-8077-BA1161FE7F55}" type="sibTrans" cxnId="{DD4160D9-2786-4C84-A8E8-471B66EB2381}">
      <dgm:prSet/>
      <dgm:spPr/>
      <dgm:t>
        <a:bodyPr/>
        <a:lstStyle/>
        <a:p>
          <a:endParaRPr lang="en-US"/>
        </a:p>
      </dgm:t>
    </dgm:pt>
    <dgm:pt modelId="{5F43A554-628F-4884-A3F8-10B62D8A5AD7}">
      <dgm:prSet/>
      <dgm:spPr/>
      <dgm:t>
        <a:bodyPr/>
        <a:lstStyle/>
        <a:p>
          <a:endParaRPr lang="en-US"/>
        </a:p>
      </dgm:t>
    </dgm:pt>
    <dgm:pt modelId="{DC50E2C4-1715-4428-8D75-4C0AD5465C9F}" type="parTrans" cxnId="{AAE6DDF1-EE1A-43E6-B726-A173E3783D3A}">
      <dgm:prSet/>
      <dgm:spPr/>
      <dgm:t>
        <a:bodyPr/>
        <a:lstStyle/>
        <a:p>
          <a:endParaRPr lang="en-US"/>
        </a:p>
      </dgm:t>
    </dgm:pt>
    <dgm:pt modelId="{9C3807D2-78C6-4F07-9817-8AB8DF2E040F}" type="sibTrans" cxnId="{AAE6DDF1-EE1A-43E6-B726-A173E3783D3A}">
      <dgm:prSet/>
      <dgm:spPr/>
      <dgm:t>
        <a:bodyPr/>
        <a:lstStyle/>
        <a:p>
          <a:endParaRPr lang="en-US"/>
        </a:p>
      </dgm:t>
    </dgm:pt>
    <dgm:pt modelId="{C4C1CDFD-DFC0-479E-BF55-5FCD2BAA7230}">
      <dgm:prSet/>
      <dgm:spPr/>
      <dgm:t>
        <a:bodyPr/>
        <a:lstStyle/>
        <a:p>
          <a:r>
            <a:rPr lang="nb-NO"/>
            <a:t>Sentralt gitt heldagsprøve i sidemål onsdag 26.november </a:t>
          </a:r>
          <a:endParaRPr lang="en-US"/>
        </a:p>
      </dgm:t>
    </dgm:pt>
    <dgm:pt modelId="{BEED7C77-F607-42D1-A488-1E9CE2C781C9}" type="parTrans" cxnId="{2BB27E75-A311-4081-BF45-477C3803CA7F}">
      <dgm:prSet/>
      <dgm:spPr/>
      <dgm:t>
        <a:bodyPr/>
        <a:lstStyle/>
        <a:p>
          <a:endParaRPr lang="en-US"/>
        </a:p>
      </dgm:t>
    </dgm:pt>
    <dgm:pt modelId="{7A9726EC-D35C-442E-AB7C-C118366D1E50}" type="sibTrans" cxnId="{2BB27E75-A311-4081-BF45-477C3803CA7F}">
      <dgm:prSet/>
      <dgm:spPr/>
      <dgm:t>
        <a:bodyPr/>
        <a:lstStyle/>
        <a:p>
          <a:endParaRPr lang="en-US"/>
        </a:p>
      </dgm:t>
    </dgm:pt>
    <dgm:pt modelId="{BFAB445D-3F67-4FF0-AF6C-BA6E6E647100}">
      <dgm:prSet/>
      <dgm:spPr/>
      <dgm:t>
        <a:bodyPr/>
        <a:lstStyle/>
        <a:p>
          <a:r>
            <a:rPr lang="nb-NO" b="1"/>
            <a:t>Uke 49: </a:t>
          </a:r>
          <a:endParaRPr lang="en-US"/>
        </a:p>
      </dgm:t>
    </dgm:pt>
    <dgm:pt modelId="{F3A5912E-80B6-4525-BFAF-9D45B28155B1}" type="parTrans" cxnId="{65FB239F-BACF-4BA5-83B6-5E40DE7D99C9}">
      <dgm:prSet/>
      <dgm:spPr/>
      <dgm:t>
        <a:bodyPr/>
        <a:lstStyle/>
        <a:p>
          <a:endParaRPr lang="en-US"/>
        </a:p>
      </dgm:t>
    </dgm:pt>
    <dgm:pt modelId="{18D0D494-5A5D-4530-AD7C-8541B41CEB61}" type="sibTrans" cxnId="{65FB239F-BACF-4BA5-83B6-5E40DE7D99C9}">
      <dgm:prSet/>
      <dgm:spPr/>
      <dgm:t>
        <a:bodyPr/>
        <a:lstStyle/>
        <a:p>
          <a:endParaRPr lang="en-US"/>
        </a:p>
      </dgm:t>
    </dgm:pt>
    <dgm:pt modelId="{71C66BDC-CE1E-4AE5-8226-674AFB6C3AAB}">
      <dgm:prSet/>
      <dgm:spPr/>
      <dgm:t>
        <a:bodyPr/>
        <a:lstStyle/>
        <a:p>
          <a:r>
            <a:rPr lang="nb-NO"/>
            <a:t>Heldagsprøve i matematikk mandag 01.desember </a:t>
          </a:r>
          <a:endParaRPr lang="en-US"/>
        </a:p>
      </dgm:t>
    </dgm:pt>
    <dgm:pt modelId="{A8E2F4F1-02C0-4D31-A7E9-A0E626F1C244}" type="parTrans" cxnId="{9CF3808D-A5A5-447F-891F-92528F4D91A7}">
      <dgm:prSet/>
      <dgm:spPr/>
      <dgm:t>
        <a:bodyPr/>
        <a:lstStyle/>
        <a:p>
          <a:endParaRPr lang="en-US"/>
        </a:p>
      </dgm:t>
    </dgm:pt>
    <dgm:pt modelId="{B6118430-019F-49FB-B745-2722BFFA15C2}" type="sibTrans" cxnId="{9CF3808D-A5A5-447F-891F-92528F4D91A7}">
      <dgm:prSet/>
      <dgm:spPr/>
      <dgm:t>
        <a:bodyPr/>
        <a:lstStyle/>
        <a:p>
          <a:endParaRPr lang="en-US"/>
        </a:p>
      </dgm:t>
    </dgm:pt>
    <dgm:pt modelId="{FA6BDE4B-6D2D-4851-8B8F-46A26FDE2EC6}">
      <dgm:prSet/>
      <dgm:spPr/>
      <dgm:t>
        <a:bodyPr/>
        <a:lstStyle/>
        <a:p>
          <a:r>
            <a:rPr lang="nb-NO"/>
            <a:t> </a:t>
          </a:r>
          <a:endParaRPr lang="en-US"/>
        </a:p>
      </dgm:t>
    </dgm:pt>
    <dgm:pt modelId="{E2712B42-50B6-4BB3-81AF-9A63C2F4CC49}" type="parTrans" cxnId="{DDF2F9F5-34FA-4133-B99A-9E11AD0CC63B}">
      <dgm:prSet/>
      <dgm:spPr/>
      <dgm:t>
        <a:bodyPr/>
        <a:lstStyle/>
        <a:p>
          <a:endParaRPr lang="nb-NO"/>
        </a:p>
      </dgm:t>
    </dgm:pt>
    <dgm:pt modelId="{E23FC84A-9EF8-430B-8190-54898289955C}" type="sibTrans" cxnId="{DDF2F9F5-34FA-4133-B99A-9E11AD0CC63B}">
      <dgm:prSet/>
      <dgm:spPr/>
      <dgm:t>
        <a:bodyPr/>
        <a:lstStyle/>
        <a:p>
          <a:endParaRPr lang="nb-NO"/>
        </a:p>
      </dgm:t>
    </dgm:pt>
    <dgm:pt modelId="{5E3EE503-8032-4FB6-98A4-84CC36F7AB03}" type="pres">
      <dgm:prSet presAssocID="{172AA771-1109-4707-80F3-FF1FDA97F38C}" presName="vert0" presStyleCnt="0">
        <dgm:presLayoutVars>
          <dgm:dir/>
          <dgm:animOne val="branch"/>
          <dgm:animLvl val="lvl"/>
        </dgm:presLayoutVars>
      </dgm:prSet>
      <dgm:spPr/>
    </dgm:pt>
    <dgm:pt modelId="{63C6E180-F72A-474B-A7DC-F797BB8A835A}" type="pres">
      <dgm:prSet presAssocID="{DE0A3351-48F2-413E-B50F-85D5D8E13363}" presName="thickLine" presStyleLbl="alignNode1" presStyleIdx="0" presStyleCnt="9"/>
      <dgm:spPr/>
    </dgm:pt>
    <dgm:pt modelId="{9A677088-0594-4C4C-B6AE-78D752180522}" type="pres">
      <dgm:prSet presAssocID="{DE0A3351-48F2-413E-B50F-85D5D8E13363}" presName="horz1" presStyleCnt="0"/>
      <dgm:spPr/>
    </dgm:pt>
    <dgm:pt modelId="{F5DF57CA-B9DE-4FC8-865D-163C8AA8E560}" type="pres">
      <dgm:prSet presAssocID="{DE0A3351-48F2-413E-B50F-85D5D8E13363}" presName="tx1" presStyleLbl="revTx" presStyleIdx="0" presStyleCnt="9"/>
      <dgm:spPr/>
    </dgm:pt>
    <dgm:pt modelId="{F51EA9C4-4B28-42DB-A416-3A7B40DC7C1D}" type="pres">
      <dgm:prSet presAssocID="{DE0A3351-48F2-413E-B50F-85D5D8E13363}" presName="vert1" presStyleCnt="0"/>
      <dgm:spPr/>
    </dgm:pt>
    <dgm:pt modelId="{81856BCD-0093-492A-BACA-E511FD2B0119}" type="pres">
      <dgm:prSet presAssocID="{38D2E1E6-60E2-48E6-82AF-E6B770200AE3}" presName="thickLine" presStyleLbl="alignNode1" presStyleIdx="1" presStyleCnt="9"/>
      <dgm:spPr/>
    </dgm:pt>
    <dgm:pt modelId="{CE0E8544-42A4-49CF-9226-137D71E77255}" type="pres">
      <dgm:prSet presAssocID="{38D2E1E6-60E2-48E6-82AF-E6B770200AE3}" presName="horz1" presStyleCnt="0"/>
      <dgm:spPr/>
    </dgm:pt>
    <dgm:pt modelId="{485E07AD-09DC-4353-8378-6824C8F7FD84}" type="pres">
      <dgm:prSet presAssocID="{38D2E1E6-60E2-48E6-82AF-E6B770200AE3}" presName="tx1" presStyleLbl="revTx" presStyleIdx="1" presStyleCnt="9"/>
      <dgm:spPr/>
    </dgm:pt>
    <dgm:pt modelId="{3F5EAD33-8370-4108-9907-F9565E609192}" type="pres">
      <dgm:prSet presAssocID="{38D2E1E6-60E2-48E6-82AF-E6B770200AE3}" presName="vert1" presStyleCnt="0"/>
      <dgm:spPr/>
    </dgm:pt>
    <dgm:pt modelId="{63B500EB-A5A3-4150-B5FF-238B9B4FBB89}" type="pres">
      <dgm:prSet presAssocID="{98E51990-E139-4A72-A4B9-1448E6665506}" presName="thickLine" presStyleLbl="alignNode1" presStyleIdx="2" presStyleCnt="9"/>
      <dgm:spPr/>
    </dgm:pt>
    <dgm:pt modelId="{55D75579-E343-4A54-94DA-A854DC21E9E6}" type="pres">
      <dgm:prSet presAssocID="{98E51990-E139-4A72-A4B9-1448E6665506}" presName="horz1" presStyleCnt="0"/>
      <dgm:spPr/>
    </dgm:pt>
    <dgm:pt modelId="{15847180-C79C-4C75-9CC6-CE5964097CEE}" type="pres">
      <dgm:prSet presAssocID="{98E51990-E139-4A72-A4B9-1448E6665506}" presName="tx1" presStyleLbl="revTx" presStyleIdx="2" presStyleCnt="9"/>
      <dgm:spPr/>
    </dgm:pt>
    <dgm:pt modelId="{F69DE702-BFD9-41F8-A3C8-2D0BBAC9D97E}" type="pres">
      <dgm:prSet presAssocID="{98E51990-E139-4A72-A4B9-1448E6665506}" presName="vert1" presStyleCnt="0"/>
      <dgm:spPr/>
    </dgm:pt>
    <dgm:pt modelId="{472C286C-3660-44CB-B445-8A88A1704735}" type="pres">
      <dgm:prSet presAssocID="{4073B073-06E1-4B76-9A77-083076D25879}" presName="thickLine" presStyleLbl="alignNode1" presStyleIdx="3" presStyleCnt="9"/>
      <dgm:spPr/>
    </dgm:pt>
    <dgm:pt modelId="{DFECC638-8EA5-494F-9E0C-A27943DD3AD9}" type="pres">
      <dgm:prSet presAssocID="{4073B073-06E1-4B76-9A77-083076D25879}" presName="horz1" presStyleCnt="0"/>
      <dgm:spPr/>
    </dgm:pt>
    <dgm:pt modelId="{BDE5B7EF-BFFE-436C-96CB-7929DDE5CF2F}" type="pres">
      <dgm:prSet presAssocID="{4073B073-06E1-4B76-9A77-083076D25879}" presName="tx1" presStyleLbl="revTx" presStyleIdx="3" presStyleCnt="9"/>
      <dgm:spPr/>
    </dgm:pt>
    <dgm:pt modelId="{84BEA440-45FD-4522-9365-171851F629C4}" type="pres">
      <dgm:prSet presAssocID="{4073B073-06E1-4B76-9A77-083076D25879}" presName="vert1" presStyleCnt="0"/>
      <dgm:spPr/>
    </dgm:pt>
    <dgm:pt modelId="{B3B2B81C-236A-487C-B6F3-777E03A013CC}" type="pres">
      <dgm:prSet presAssocID="{5F43A554-628F-4884-A3F8-10B62D8A5AD7}" presName="thickLine" presStyleLbl="alignNode1" presStyleIdx="4" presStyleCnt="9"/>
      <dgm:spPr/>
    </dgm:pt>
    <dgm:pt modelId="{120113CF-D10D-40B1-86EC-10F4DF3AC708}" type="pres">
      <dgm:prSet presAssocID="{5F43A554-628F-4884-A3F8-10B62D8A5AD7}" presName="horz1" presStyleCnt="0"/>
      <dgm:spPr/>
    </dgm:pt>
    <dgm:pt modelId="{D4016AD5-CDA9-4640-98F6-D4084391801F}" type="pres">
      <dgm:prSet presAssocID="{5F43A554-628F-4884-A3F8-10B62D8A5AD7}" presName="tx1" presStyleLbl="revTx" presStyleIdx="4" presStyleCnt="9"/>
      <dgm:spPr/>
    </dgm:pt>
    <dgm:pt modelId="{D67E3482-5FF9-4D99-AF76-C177027B75CA}" type="pres">
      <dgm:prSet presAssocID="{5F43A554-628F-4884-A3F8-10B62D8A5AD7}" presName="vert1" presStyleCnt="0"/>
      <dgm:spPr/>
    </dgm:pt>
    <dgm:pt modelId="{3E5D8D94-5128-4C2F-BB47-D1D460F30413}" type="pres">
      <dgm:prSet presAssocID="{C4C1CDFD-DFC0-479E-BF55-5FCD2BAA7230}" presName="thickLine" presStyleLbl="alignNode1" presStyleIdx="5" presStyleCnt="9"/>
      <dgm:spPr/>
    </dgm:pt>
    <dgm:pt modelId="{C80E7697-957D-4563-A593-6258A824378F}" type="pres">
      <dgm:prSet presAssocID="{C4C1CDFD-DFC0-479E-BF55-5FCD2BAA7230}" presName="horz1" presStyleCnt="0"/>
      <dgm:spPr/>
    </dgm:pt>
    <dgm:pt modelId="{40FE0666-4CE5-4D23-AF1E-150F1A84A186}" type="pres">
      <dgm:prSet presAssocID="{C4C1CDFD-DFC0-479E-BF55-5FCD2BAA7230}" presName="tx1" presStyleLbl="revTx" presStyleIdx="5" presStyleCnt="9"/>
      <dgm:spPr/>
    </dgm:pt>
    <dgm:pt modelId="{EFA57BC8-6EC6-4B92-A728-75643111ED1F}" type="pres">
      <dgm:prSet presAssocID="{C4C1CDFD-DFC0-479E-BF55-5FCD2BAA7230}" presName="vert1" presStyleCnt="0"/>
      <dgm:spPr/>
    </dgm:pt>
    <dgm:pt modelId="{773FA084-A435-4A22-8CE2-DB3CF8AB2A17}" type="pres">
      <dgm:prSet presAssocID="{BFAB445D-3F67-4FF0-AF6C-BA6E6E647100}" presName="thickLine" presStyleLbl="alignNode1" presStyleIdx="6" presStyleCnt="9"/>
      <dgm:spPr/>
    </dgm:pt>
    <dgm:pt modelId="{8C570C8E-4253-4FB8-AA39-B1E7B1E068CE}" type="pres">
      <dgm:prSet presAssocID="{BFAB445D-3F67-4FF0-AF6C-BA6E6E647100}" presName="horz1" presStyleCnt="0"/>
      <dgm:spPr/>
    </dgm:pt>
    <dgm:pt modelId="{8EBAA4F5-2A8A-41EA-A0B9-57032ECBDAA4}" type="pres">
      <dgm:prSet presAssocID="{BFAB445D-3F67-4FF0-AF6C-BA6E6E647100}" presName="tx1" presStyleLbl="revTx" presStyleIdx="6" presStyleCnt="9"/>
      <dgm:spPr/>
    </dgm:pt>
    <dgm:pt modelId="{E987DD8A-96A1-46D5-8848-6FA42F8CB6C6}" type="pres">
      <dgm:prSet presAssocID="{BFAB445D-3F67-4FF0-AF6C-BA6E6E647100}" presName="vert1" presStyleCnt="0"/>
      <dgm:spPr/>
    </dgm:pt>
    <dgm:pt modelId="{42F9B784-F252-4200-A26E-0A30615B06DE}" type="pres">
      <dgm:prSet presAssocID="{71C66BDC-CE1E-4AE5-8226-674AFB6C3AAB}" presName="thickLine" presStyleLbl="alignNode1" presStyleIdx="7" presStyleCnt="9"/>
      <dgm:spPr/>
    </dgm:pt>
    <dgm:pt modelId="{841CFFE1-8CBF-4449-B1B3-14FD3D7D2EE2}" type="pres">
      <dgm:prSet presAssocID="{71C66BDC-CE1E-4AE5-8226-674AFB6C3AAB}" presName="horz1" presStyleCnt="0"/>
      <dgm:spPr/>
    </dgm:pt>
    <dgm:pt modelId="{FF72E86F-5993-4BB4-A756-D943A297C229}" type="pres">
      <dgm:prSet presAssocID="{71C66BDC-CE1E-4AE5-8226-674AFB6C3AAB}" presName="tx1" presStyleLbl="revTx" presStyleIdx="7" presStyleCnt="9"/>
      <dgm:spPr/>
    </dgm:pt>
    <dgm:pt modelId="{3BE8FDCB-AE5E-4033-83F5-31057769EBD5}" type="pres">
      <dgm:prSet presAssocID="{71C66BDC-CE1E-4AE5-8226-674AFB6C3AAB}" presName="vert1" presStyleCnt="0"/>
      <dgm:spPr/>
    </dgm:pt>
    <dgm:pt modelId="{D980209B-10CA-43DA-812B-5CFFC5A8039F}" type="pres">
      <dgm:prSet presAssocID="{FA6BDE4B-6D2D-4851-8B8F-46A26FDE2EC6}" presName="thickLine" presStyleLbl="alignNode1" presStyleIdx="8" presStyleCnt="9"/>
      <dgm:spPr/>
    </dgm:pt>
    <dgm:pt modelId="{E208BE4C-CE47-4195-A57B-B8B6EADCE609}" type="pres">
      <dgm:prSet presAssocID="{FA6BDE4B-6D2D-4851-8B8F-46A26FDE2EC6}" presName="horz1" presStyleCnt="0"/>
      <dgm:spPr/>
    </dgm:pt>
    <dgm:pt modelId="{EA82F879-33B6-4ED5-9076-AFF653330F0D}" type="pres">
      <dgm:prSet presAssocID="{FA6BDE4B-6D2D-4851-8B8F-46A26FDE2EC6}" presName="tx1" presStyleLbl="revTx" presStyleIdx="8" presStyleCnt="9"/>
      <dgm:spPr/>
    </dgm:pt>
    <dgm:pt modelId="{8B2BC6F0-B6BA-4AC7-8E16-3C27B134613C}" type="pres">
      <dgm:prSet presAssocID="{FA6BDE4B-6D2D-4851-8B8F-46A26FDE2EC6}" presName="vert1" presStyleCnt="0"/>
      <dgm:spPr/>
    </dgm:pt>
  </dgm:ptLst>
  <dgm:cxnLst>
    <dgm:cxn modelId="{1C4F6D06-5F64-41E3-A2D8-804820A57F58}" type="presOf" srcId="{38D2E1E6-60E2-48E6-82AF-E6B770200AE3}" destId="{485E07AD-09DC-4353-8378-6824C8F7FD84}" srcOrd="0" destOrd="0" presId="urn:microsoft.com/office/officeart/2008/layout/LinedList"/>
    <dgm:cxn modelId="{A2119323-A9BB-4843-A56B-7D8A046C95EF}" srcId="{172AA771-1109-4707-80F3-FF1FDA97F38C}" destId="{DE0A3351-48F2-413E-B50F-85D5D8E13363}" srcOrd="0" destOrd="0" parTransId="{3E0F64DB-E740-4998-9BB4-79421D662A9F}" sibTransId="{8D7A7C25-F664-43D5-9FF9-44C2BB65D369}"/>
    <dgm:cxn modelId="{CA574C50-D3C7-4447-A27C-BCFD720E6048}" type="presOf" srcId="{C4C1CDFD-DFC0-479E-BF55-5FCD2BAA7230}" destId="{40FE0666-4CE5-4D23-AF1E-150F1A84A186}" srcOrd="0" destOrd="0" presId="urn:microsoft.com/office/officeart/2008/layout/LinedList"/>
    <dgm:cxn modelId="{2BB27E75-A311-4081-BF45-477C3803CA7F}" srcId="{172AA771-1109-4707-80F3-FF1FDA97F38C}" destId="{C4C1CDFD-DFC0-479E-BF55-5FCD2BAA7230}" srcOrd="5" destOrd="0" parTransId="{BEED7C77-F607-42D1-A488-1E9CE2C781C9}" sibTransId="{7A9726EC-D35C-442E-AB7C-C118366D1E50}"/>
    <dgm:cxn modelId="{2FD5FF82-87E1-4B72-A401-28BBA4ACEBF2}" type="presOf" srcId="{FA6BDE4B-6D2D-4851-8B8F-46A26FDE2EC6}" destId="{EA82F879-33B6-4ED5-9076-AFF653330F0D}" srcOrd="0" destOrd="0" presId="urn:microsoft.com/office/officeart/2008/layout/LinedList"/>
    <dgm:cxn modelId="{1315A383-19F1-453F-8FBE-76C65F65F2E2}" type="presOf" srcId="{98E51990-E139-4A72-A4B9-1448E6665506}" destId="{15847180-C79C-4C75-9CC6-CE5964097CEE}" srcOrd="0" destOrd="0" presId="urn:microsoft.com/office/officeart/2008/layout/LinedList"/>
    <dgm:cxn modelId="{9CF3808D-A5A5-447F-891F-92528F4D91A7}" srcId="{172AA771-1109-4707-80F3-FF1FDA97F38C}" destId="{71C66BDC-CE1E-4AE5-8226-674AFB6C3AAB}" srcOrd="7" destOrd="0" parTransId="{A8E2F4F1-02C0-4D31-A7E9-A0E626F1C244}" sibTransId="{B6118430-019F-49FB-B745-2722BFFA15C2}"/>
    <dgm:cxn modelId="{65FB239F-BACF-4BA5-83B6-5E40DE7D99C9}" srcId="{172AA771-1109-4707-80F3-FF1FDA97F38C}" destId="{BFAB445D-3F67-4FF0-AF6C-BA6E6E647100}" srcOrd="6" destOrd="0" parTransId="{F3A5912E-80B6-4525-BFAF-9D45B28155B1}" sibTransId="{18D0D494-5A5D-4530-AD7C-8541B41CEB61}"/>
    <dgm:cxn modelId="{9265E3B4-D91F-408A-BE87-CD442ED2E876}" type="presOf" srcId="{5F43A554-628F-4884-A3F8-10B62D8A5AD7}" destId="{D4016AD5-CDA9-4640-98F6-D4084391801F}" srcOrd="0" destOrd="0" presId="urn:microsoft.com/office/officeart/2008/layout/LinedList"/>
    <dgm:cxn modelId="{4DE85DB9-F199-43F6-AC5A-CC95C7D907E9}" type="presOf" srcId="{172AA771-1109-4707-80F3-FF1FDA97F38C}" destId="{5E3EE503-8032-4FB6-98A4-84CC36F7AB03}" srcOrd="0" destOrd="0" presId="urn:microsoft.com/office/officeart/2008/layout/LinedList"/>
    <dgm:cxn modelId="{746353BD-0E03-49F3-B785-F3DD12444DA5}" type="presOf" srcId="{71C66BDC-CE1E-4AE5-8226-674AFB6C3AAB}" destId="{FF72E86F-5993-4BB4-A756-D943A297C229}" srcOrd="0" destOrd="0" presId="urn:microsoft.com/office/officeart/2008/layout/LinedList"/>
    <dgm:cxn modelId="{4AB84CBF-8D02-4196-995E-9F70CF48AAF4}" type="presOf" srcId="{DE0A3351-48F2-413E-B50F-85D5D8E13363}" destId="{F5DF57CA-B9DE-4FC8-865D-163C8AA8E560}" srcOrd="0" destOrd="0" presId="urn:microsoft.com/office/officeart/2008/layout/LinedList"/>
    <dgm:cxn modelId="{4DF8F7C1-4A4D-4A3D-9528-7E6C2601120A}" srcId="{172AA771-1109-4707-80F3-FF1FDA97F38C}" destId="{98E51990-E139-4A72-A4B9-1448E6665506}" srcOrd="2" destOrd="0" parTransId="{7827972A-794F-49FD-8505-E604471DF2E1}" sibTransId="{388C1742-6C78-464C-AB67-1B9B63EAC27C}"/>
    <dgm:cxn modelId="{BB4FD1D2-6BA4-47AE-AEC0-1B0CD037159F}" srcId="{172AA771-1109-4707-80F3-FF1FDA97F38C}" destId="{38D2E1E6-60E2-48E6-82AF-E6B770200AE3}" srcOrd="1" destOrd="0" parTransId="{27D844D5-A87A-44F8-B594-5AA0BEF7D1A2}" sibTransId="{BE9A992C-F434-42A3-90B0-7180A34A9ECC}"/>
    <dgm:cxn modelId="{DD4160D9-2786-4C84-A8E8-471B66EB2381}" srcId="{172AA771-1109-4707-80F3-FF1FDA97F38C}" destId="{4073B073-06E1-4B76-9A77-083076D25879}" srcOrd="3" destOrd="0" parTransId="{54BF3121-DD78-49CB-AD55-7B68C4E81F27}" sibTransId="{3473B24D-C901-474D-8077-BA1161FE7F55}"/>
    <dgm:cxn modelId="{A2C622DA-9227-48D1-811A-B06B71A25DBA}" type="presOf" srcId="{BFAB445D-3F67-4FF0-AF6C-BA6E6E647100}" destId="{8EBAA4F5-2A8A-41EA-A0B9-57032ECBDAA4}" srcOrd="0" destOrd="0" presId="urn:microsoft.com/office/officeart/2008/layout/LinedList"/>
    <dgm:cxn modelId="{BFE36CDA-5B0E-4E97-BC9A-8787F0771D3A}" type="presOf" srcId="{4073B073-06E1-4B76-9A77-083076D25879}" destId="{BDE5B7EF-BFFE-436C-96CB-7929DDE5CF2F}" srcOrd="0" destOrd="0" presId="urn:microsoft.com/office/officeart/2008/layout/LinedList"/>
    <dgm:cxn modelId="{AAE6DDF1-EE1A-43E6-B726-A173E3783D3A}" srcId="{172AA771-1109-4707-80F3-FF1FDA97F38C}" destId="{5F43A554-628F-4884-A3F8-10B62D8A5AD7}" srcOrd="4" destOrd="0" parTransId="{DC50E2C4-1715-4428-8D75-4C0AD5465C9F}" sibTransId="{9C3807D2-78C6-4F07-9817-8AB8DF2E040F}"/>
    <dgm:cxn modelId="{DDF2F9F5-34FA-4133-B99A-9E11AD0CC63B}" srcId="{172AA771-1109-4707-80F3-FF1FDA97F38C}" destId="{FA6BDE4B-6D2D-4851-8B8F-46A26FDE2EC6}" srcOrd="8" destOrd="0" parTransId="{E2712B42-50B6-4BB3-81AF-9A63C2F4CC49}" sibTransId="{E23FC84A-9EF8-430B-8190-54898289955C}"/>
    <dgm:cxn modelId="{A11075DA-ECD2-4BA9-8AD6-E00BE9559F09}" type="presParOf" srcId="{5E3EE503-8032-4FB6-98A4-84CC36F7AB03}" destId="{63C6E180-F72A-474B-A7DC-F797BB8A835A}" srcOrd="0" destOrd="0" presId="urn:microsoft.com/office/officeart/2008/layout/LinedList"/>
    <dgm:cxn modelId="{1B50FB75-7EB1-4BF2-B665-DF0F1F24F338}" type="presParOf" srcId="{5E3EE503-8032-4FB6-98A4-84CC36F7AB03}" destId="{9A677088-0594-4C4C-B6AE-78D752180522}" srcOrd="1" destOrd="0" presId="urn:microsoft.com/office/officeart/2008/layout/LinedList"/>
    <dgm:cxn modelId="{6EB8D7E3-2A46-470A-BF82-B143DF97F742}" type="presParOf" srcId="{9A677088-0594-4C4C-B6AE-78D752180522}" destId="{F5DF57CA-B9DE-4FC8-865D-163C8AA8E560}" srcOrd="0" destOrd="0" presId="urn:microsoft.com/office/officeart/2008/layout/LinedList"/>
    <dgm:cxn modelId="{BA3BAC02-5714-48F0-B4C2-73FD4CC3E186}" type="presParOf" srcId="{9A677088-0594-4C4C-B6AE-78D752180522}" destId="{F51EA9C4-4B28-42DB-A416-3A7B40DC7C1D}" srcOrd="1" destOrd="0" presId="urn:microsoft.com/office/officeart/2008/layout/LinedList"/>
    <dgm:cxn modelId="{57549797-DD30-436F-B4B7-226F9A11DE1D}" type="presParOf" srcId="{5E3EE503-8032-4FB6-98A4-84CC36F7AB03}" destId="{81856BCD-0093-492A-BACA-E511FD2B0119}" srcOrd="2" destOrd="0" presId="urn:microsoft.com/office/officeart/2008/layout/LinedList"/>
    <dgm:cxn modelId="{563449E2-1F0B-4703-9DD8-10D2C9F30105}" type="presParOf" srcId="{5E3EE503-8032-4FB6-98A4-84CC36F7AB03}" destId="{CE0E8544-42A4-49CF-9226-137D71E77255}" srcOrd="3" destOrd="0" presId="urn:microsoft.com/office/officeart/2008/layout/LinedList"/>
    <dgm:cxn modelId="{5D80ADF7-3794-4CAC-8233-C54A2735F17F}" type="presParOf" srcId="{CE0E8544-42A4-49CF-9226-137D71E77255}" destId="{485E07AD-09DC-4353-8378-6824C8F7FD84}" srcOrd="0" destOrd="0" presId="urn:microsoft.com/office/officeart/2008/layout/LinedList"/>
    <dgm:cxn modelId="{B2953C74-C4DA-40E7-B33E-2360D318A38F}" type="presParOf" srcId="{CE0E8544-42A4-49CF-9226-137D71E77255}" destId="{3F5EAD33-8370-4108-9907-F9565E609192}" srcOrd="1" destOrd="0" presId="urn:microsoft.com/office/officeart/2008/layout/LinedList"/>
    <dgm:cxn modelId="{E956A256-CF9C-4874-A4B5-FAA8CA0183DE}" type="presParOf" srcId="{5E3EE503-8032-4FB6-98A4-84CC36F7AB03}" destId="{63B500EB-A5A3-4150-B5FF-238B9B4FBB89}" srcOrd="4" destOrd="0" presId="urn:microsoft.com/office/officeart/2008/layout/LinedList"/>
    <dgm:cxn modelId="{153914B6-29CE-4CBF-BDF8-BD6FF18DE07B}" type="presParOf" srcId="{5E3EE503-8032-4FB6-98A4-84CC36F7AB03}" destId="{55D75579-E343-4A54-94DA-A854DC21E9E6}" srcOrd="5" destOrd="0" presId="urn:microsoft.com/office/officeart/2008/layout/LinedList"/>
    <dgm:cxn modelId="{2EC5F76F-624A-4861-AF05-4CA2D29D954F}" type="presParOf" srcId="{55D75579-E343-4A54-94DA-A854DC21E9E6}" destId="{15847180-C79C-4C75-9CC6-CE5964097CEE}" srcOrd="0" destOrd="0" presId="urn:microsoft.com/office/officeart/2008/layout/LinedList"/>
    <dgm:cxn modelId="{3252F88A-91DD-4797-A63B-63CC74401A30}" type="presParOf" srcId="{55D75579-E343-4A54-94DA-A854DC21E9E6}" destId="{F69DE702-BFD9-41F8-A3C8-2D0BBAC9D97E}" srcOrd="1" destOrd="0" presId="urn:microsoft.com/office/officeart/2008/layout/LinedList"/>
    <dgm:cxn modelId="{CEA9C35F-902E-4230-A459-03E018C135A0}" type="presParOf" srcId="{5E3EE503-8032-4FB6-98A4-84CC36F7AB03}" destId="{472C286C-3660-44CB-B445-8A88A1704735}" srcOrd="6" destOrd="0" presId="urn:microsoft.com/office/officeart/2008/layout/LinedList"/>
    <dgm:cxn modelId="{ED132046-836D-4B30-931F-E071E7BE8732}" type="presParOf" srcId="{5E3EE503-8032-4FB6-98A4-84CC36F7AB03}" destId="{DFECC638-8EA5-494F-9E0C-A27943DD3AD9}" srcOrd="7" destOrd="0" presId="urn:microsoft.com/office/officeart/2008/layout/LinedList"/>
    <dgm:cxn modelId="{0384A63B-284C-4872-B708-4276E9E3B512}" type="presParOf" srcId="{DFECC638-8EA5-494F-9E0C-A27943DD3AD9}" destId="{BDE5B7EF-BFFE-436C-96CB-7929DDE5CF2F}" srcOrd="0" destOrd="0" presId="urn:microsoft.com/office/officeart/2008/layout/LinedList"/>
    <dgm:cxn modelId="{D67CF43F-C4D2-41CF-8C4F-1388C3A1FE80}" type="presParOf" srcId="{DFECC638-8EA5-494F-9E0C-A27943DD3AD9}" destId="{84BEA440-45FD-4522-9365-171851F629C4}" srcOrd="1" destOrd="0" presId="urn:microsoft.com/office/officeart/2008/layout/LinedList"/>
    <dgm:cxn modelId="{9E0EF585-07E4-43DD-A91F-1452C9EEE6E0}" type="presParOf" srcId="{5E3EE503-8032-4FB6-98A4-84CC36F7AB03}" destId="{B3B2B81C-236A-487C-B6F3-777E03A013CC}" srcOrd="8" destOrd="0" presId="urn:microsoft.com/office/officeart/2008/layout/LinedList"/>
    <dgm:cxn modelId="{13B4D359-8614-49FD-9C47-3B2F78DA4337}" type="presParOf" srcId="{5E3EE503-8032-4FB6-98A4-84CC36F7AB03}" destId="{120113CF-D10D-40B1-86EC-10F4DF3AC708}" srcOrd="9" destOrd="0" presId="urn:microsoft.com/office/officeart/2008/layout/LinedList"/>
    <dgm:cxn modelId="{0D98F916-BA47-4576-AD6D-6C9105420D81}" type="presParOf" srcId="{120113CF-D10D-40B1-86EC-10F4DF3AC708}" destId="{D4016AD5-CDA9-4640-98F6-D4084391801F}" srcOrd="0" destOrd="0" presId="urn:microsoft.com/office/officeart/2008/layout/LinedList"/>
    <dgm:cxn modelId="{11E05A20-A845-42D2-A73F-84B645C80539}" type="presParOf" srcId="{120113CF-D10D-40B1-86EC-10F4DF3AC708}" destId="{D67E3482-5FF9-4D99-AF76-C177027B75CA}" srcOrd="1" destOrd="0" presId="urn:microsoft.com/office/officeart/2008/layout/LinedList"/>
    <dgm:cxn modelId="{D0D5F7E5-49BD-44F0-8684-68F4BD03E376}" type="presParOf" srcId="{5E3EE503-8032-4FB6-98A4-84CC36F7AB03}" destId="{3E5D8D94-5128-4C2F-BB47-D1D460F30413}" srcOrd="10" destOrd="0" presId="urn:microsoft.com/office/officeart/2008/layout/LinedList"/>
    <dgm:cxn modelId="{6BAB3F43-863D-44CD-84A4-2DECF186F720}" type="presParOf" srcId="{5E3EE503-8032-4FB6-98A4-84CC36F7AB03}" destId="{C80E7697-957D-4563-A593-6258A824378F}" srcOrd="11" destOrd="0" presId="urn:microsoft.com/office/officeart/2008/layout/LinedList"/>
    <dgm:cxn modelId="{AAC8124D-6E32-45E6-AA4A-265184C8E88A}" type="presParOf" srcId="{C80E7697-957D-4563-A593-6258A824378F}" destId="{40FE0666-4CE5-4D23-AF1E-150F1A84A186}" srcOrd="0" destOrd="0" presId="urn:microsoft.com/office/officeart/2008/layout/LinedList"/>
    <dgm:cxn modelId="{D102BFAC-5627-4E5C-9817-3EA0D663E736}" type="presParOf" srcId="{C80E7697-957D-4563-A593-6258A824378F}" destId="{EFA57BC8-6EC6-4B92-A728-75643111ED1F}" srcOrd="1" destOrd="0" presId="urn:microsoft.com/office/officeart/2008/layout/LinedList"/>
    <dgm:cxn modelId="{0B92FA44-15C1-41C1-B58A-8D153197D418}" type="presParOf" srcId="{5E3EE503-8032-4FB6-98A4-84CC36F7AB03}" destId="{773FA084-A435-4A22-8CE2-DB3CF8AB2A17}" srcOrd="12" destOrd="0" presId="urn:microsoft.com/office/officeart/2008/layout/LinedList"/>
    <dgm:cxn modelId="{A79A8B07-4359-4830-8906-9A6BA795901A}" type="presParOf" srcId="{5E3EE503-8032-4FB6-98A4-84CC36F7AB03}" destId="{8C570C8E-4253-4FB8-AA39-B1E7B1E068CE}" srcOrd="13" destOrd="0" presId="urn:microsoft.com/office/officeart/2008/layout/LinedList"/>
    <dgm:cxn modelId="{6D56728F-34E4-4787-ABB1-79D6962C2B5F}" type="presParOf" srcId="{8C570C8E-4253-4FB8-AA39-B1E7B1E068CE}" destId="{8EBAA4F5-2A8A-41EA-A0B9-57032ECBDAA4}" srcOrd="0" destOrd="0" presId="urn:microsoft.com/office/officeart/2008/layout/LinedList"/>
    <dgm:cxn modelId="{D8492315-97F9-4988-A8E0-7270C0C12322}" type="presParOf" srcId="{8C570C8E-4253-4FB8-AA39-B1E7B1E068CE}" destId="{E987DD8A-96A1-46D5-8848-6FA42F8CB6C6}" srcOrd="1" destOrd="0" presId="urn:microsoft.com/office/officeart/2008/layout/LinedList"/>
    <dgm:cxn modelId="{D5D49268-0873-4AE3-969A-DC81BE1525E1}" type="presParOf" srcId="{5E3EE503-8032-4FB6-98A4-84CC36F7AB03}" destId="{42F9B784-F252-4200-A26E-0A30615B06DE}" srcOrd="14" destOrd="0" presId="urn:microsoft.com/office/officeart/2008/layout/LinedList"/>
    <dgm:cxn modelId="{B53F364F-A8BA-4537-B293-9D6D2811FAC9}" type="presParOf" srcId="{5E3EE503-8032-4FB6-98A4-84CC36F7AB03}" destId="{841CFFE1-8CBF-4449-B1B3-14FD3D7D2EE2}" srcOrd="15" destOrd="0" presId="urn:microsoft.com/office/officeart/2008/layout/LinedList"/>
    <dgm:cxn modelId="{C819ACE3-0917-43D3-A593-5CB561775C40}" type="presParOf" srcId="{841CFFE1-8CBF-4449-B1B3-14FD3D7D2EE2}" destId="{FF72E86F-5993-4BB4-A756-D943A297C229}" srcOrd="0" destOrd="0" presId="urn:microsoft.com/office/officeart/2008/layout/LinedList"/>
    <dgm:cxn modelId="{3E163C5A-C353-421B-8CD9-20E419BBC8E8}" type="presParOf" srcId="{841CFFE1-8CBF-4449-B1B3-14FD3D7D2EE2}" destId="{3BE8FDCB-AE5E-4033-83F5-31057769EBD5}" srcOrd="1" destOrd="0" presId="urn:microsoft.com/office/officeart/2008/layout/LinedList"/>
    <dgm:cxn modelId="{192D828A-1E54-4785-AB6E-7C33FF3A00B9}" type="presParOf" srcId="{5E3EE503-8032-4FB6-98A4-84CC36F7AB03}" destId="{D980209B-10CA-43DA-812B-5CFFC5A8039F}" srcOrd="16" destOrd="0" presId="urn:microsoft.com/office/officeart/2008/layout/LinedList"/>
    <dgm:cxn modelId="{88622690-3A22-484E-BEB5-3AB2BC511423}" type="presParOf" srcId="{5E3EE503-8032-4FB6-98A4-84CC36F7AB03}" destId="{E208BE4C-CE47-4195-A57B-B8B6EADCE609}" srcOrd="17" destOrd="0" presId="urn:microsoft.com/office/officeart/2008/layout/LinedList"/>
    <dgm:cxn modelId="{BE7F5EAD-18A3-42CF-BE4A-189A486407B8}" type="presParOf" srcId="{E208BE4C-CE47-4195-A57B-B8B6EADCE609}" destId="{EA82F879-33B6-4ED5-9076-AFF653330F0D}" srcOrd="0" destOrd="0" presId="urn:microsoft.com/office/officeart/2008/layout/LinedList"/>
    <dgm:cxn modelId="{C820E95E-C447-433D-8009-7F3F58490078}" type="presParOf" srcId="{E208BE4C-CE47-4195-A57B-B8B6EADCE609}" destId="{8B2BC6F0-B6BA-4AC7-8E16-3C27B134613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4358C1-A2A0-4137-B1C6-C707F040948A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C25340F-E67D-46E6-949B-2675191EAE3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nb-NO" b="1"/>
            <a:t>Uke 21: </a:t>
          </a:r>
          <a:endParaRPr lang="en-US"/>
        </a:p>
      </dgm:t>
    </dgm:pt>
    <dgm:pt modelId="{C8593F18-C3AC-410B-891F-ACEF03DE4B5D}" type="parTrans" cxnId="{9FB13205-C7DE-471C-84BA-3F4B0D98D9A5}">
      <dgm:prSet/>
      <dgm:spPr/>
      <dgm:t>
        <a:bodyPr/>
        <a:lstStyle/>
        <a:p>
          <a:endParaRPr lang="en-US"/>
        </a:p>
      </dgm:t>
    </dgm:pt>
    <dgm:pt modelId="{939FF41E-15F8-4B9C-8125-EC81F1163925}" type="sibTrans" cxnId="{9FB13205-C7DE-471C-84BA-3F4B0D98D9A5}">
      <dgm:prSet/>
      <dgm:spPr/>
      <dgm:t>
        <a:bodyPr/>
        <a:lstStyle/>
        <a:p>
          <a:endParaRPr lang="en-US"/>
        </a:p>
      </dgm:t>
    </dgm:pt>
    <dgm:pt modelId="{BA8C59B3-228B-49B2-9A98-4C7D8691109F}">
      <dgm:prSet/>
      <dgm:spPr/>
      <dgm:t>
        <a:bodyPr/>
        <a:lstStyle/>
        <a:p>
          <a:pPr>
            <a:lnSpc>
              <a:spcPct val="100000"/>
            </a:lnSpc>
          </a:pPr>
          <a:r>
            <a:rPr lang="nb-NO" dirty="0"/>
            <a:t>Forberedelsesdag engelsk: 19.mai</a:t>
          </a:r>
          <a:endParaRPr lang="en-US" dirty="0"/>
        </a:p>
      </dgm:t>
    </dgm:pt>
    <dgm:pt modelId="{65CAAD34-DF53-40D8-9A69-C8E9B8358BEC}" type="parTrans" cxnId="{9B655B5B-B216-4C9E-B31A-C0080ADF14C1}">
      <dgm:prSet/>
      <dgm:spPr/>
      <dgm:t>
        <a:bodyPr/>
        <a:lstStyle/>
        <a:p>
          <a:endParaRPr lang="en-US"/>
        </a:p>
      </dgm:t>
    </dgm:pt>
    <dgm:pt modelId="{DB987311-E5F8-448C-898D-0BFF155E5744}" type="sibTrans" cxnId="{9B655B5B-B216-4C9E-B31A-C0080ADF14C1}">
      <dgm:prSet/>
      <dgm:spPr/>
      <dgm:t>
        <a:bodyPr/>
        <a:lstStyle/>
        <a:p>
          <a:endParaRPr lang="en-US"/>
        </a:p>
      </dgm:t>
    </dgm:pt>
    <dgm:pt modelId="{B697C385-647F-4C99-9B7B-4145F4A8BEF8}">
      <dgm:prSet/>
      <dgm:spPr/>
      <dgm:t>
        <a:bodyPr/>
        <a:lstStyle/>
        <a:p>
          <a:pPr>
            <a:lnSpc>
              <a:spcPct val="100000"/>
            </a:lnSpc>
          </a:pPr>
          <a:r>
            <a:rPr lang="nb-NO" dirty="0"/>
            <a:t>Eksamen engelsk: onsdag 20.mai </a:t>
          </a:r>
          <a:endParaRPr lang="en-US" dirty="0"/>
        </a:p>
      </dgm:t>
    </dgm:pt>
    <dgm:pt modelId="{3E863E1B-5E8A-443C-A48C-23DC2F616748}" type="parTrans" cxnId="{87C1E763-D3FA-4644-86D3-5003ABA82E4C}">
      <dgm:prSet/>
      <dgm:spPr/>
      <dgm:t>
        <a:bodyPr/>
        <a:lstStyle/>
        <a:p>
          <a:endParaRPr lang="en-US"/>
        </a:p>
      </dgm:t>
    </dgm:pt>
    <dgm:pt modelId="{2708BDDD-1010-42BD-AAB2-45B5A47E1BE2}" type="sibTrans" cxnId="{87C1E763-D3FA-4644-86D3-5003ABA82E4C}">
      <dgm:prSet/>
      <dgm:spPr/>
      <dgm:t>
        <a:bodyPr/>
        <a:lstStyle/>
        <a:p>
          <a:endParaRPr lang="en-US"/>
        </a:p>
      </dgm:t>
    </dgm:pt>
    <dgm:pt modelId="{45130E63-9267-4A66-B1C5-EEEE190FEDD2}">
      <dgm:prSet/>
      <dgm:spPr/>
      <dgm:t>
        <a:bodyPr/>
        <a:lstStyle/>
        <a:p>
          <a:pPr>
            <a:lnSpc>
              <a:spcPct val="100000"/>
            </a:lnSpc>
          </a:pPr>
          <a:r>
            <a:rPr lang="nb-NO" dirty="0"/>
            <a:t>Forberedelsesdag bokmål/sidemål: onsdag 20.mai</a:t>
          </a:r>
          <a:endParaRPr lang="en-US" dirty="0"/>
        </a:p>
      </dgm:t>
    </dgm:pt>
    <dgm:pt modelId="{C03956AD-D2AB-40FC-9026-CB4F0A5FB8DB}" type="parTrans" cxnId="{030DD38F-AD1E-4876-9DF5-85A8028307D8}">
      <dgm:prSet/>
      <dgm:spPr/>
      <dgm:t>
        <a:bodyPr/>
        <a:lstStyle/>
        <a:p>
          <a:endParaRPr lang="en-US"/>
        </a:p>
      </dgm:t>
    </dgm:pt>
    <dgm:pt modelId="{7BB481AC-C40B-4BCE-8073-A1BAD53C798E}" type="sibTrans" cxnId="{030DD38F-AD1E-4876-9DF5-85A8028307D8}">
      <dgm:prSet/>
      <dgm:spPr/>
      <dgm:t>
        <a:bodyPr/>
        <a:lstStyle/>
        <a:p>
          <a:endParaRPr lang="en-US"/>
        </a:p>
      </dgm:t>
    </dgm:pt>
    <dgm:pt modelId="{E53DD3FB-EA23-4AD9-B4A8-5F90ED336E9C}">
      <dgm:prSet/>
      <dgm:spPr/>
      <dgm:t>
        <a:bodyPr/>
        <a:lstStyle/>
        <a:p>
          <a:pPr>
            <a:lnSpc>
              <a:spcPct val="100000"/>
            </a:lnSpc>
          </a:pPr>
          <a:r>
            <a:rPr lang="nb-NO" dirty="0"/>
            <a:t>Eksamen bokmål: torsdag 21.mai </a:t>
          </a:r>
          <a:endParaRPr lang="en-US" dirty="0"/>
        </a:p>
      </dgm:t>
    </dgm:pt>
    <dgm:pt modelId="{5C7618E4-C15E-410E-9D14-F4929C6EACC2}" type="parTrans" cxnId="{1078B6BB-5A0A-4B47-826C-6A782381A7FD}">
      <dgm:prSet/>
      <dgm:spPr/>
      <dgm:t>
        <a:bodyPr/>
        <a:lstStyle/>
        <a:p>
          <a:endParaRPr lang="en-US"/>
        </a:p>
      </dgm:t>
    </dgm:pt>
    <dgm:pt modelId="{CB8E66FA-1401-4739-8EEC-909A3F9372F8}" type="sibTrans" cxnId="{1078B6BB-5A0A-4B47-826C-6A782381A7FD}">
      <dgm:prSet/>
      <dgm:spPr/>
      <dgm:t>
        <a:bodyPr/>
        <a:lstStyle/>
        <a:p>
          <a:endParaRPr lang="en-US"/>
        </a:p>
      </dgm:t>
    </dgm:pt>
    <dgm:pt modelId="{25956DD3-FF9B-4E08-902F-C8A9AEA16FDF}">
      <dgm:prSet/>
      <dgm:spPr/>
      <dgm:t>
        <a:bodyPr/>
        <a:lstStyle/>
        <a:p>
          <a:pPr>
            <a:lnSpc>
              <a:spcPct val="100000"/>
            </a:lnSpc>
          </a:pPr>
          <a:r>
            <a:rPr lang="nb-NO" dirty="0"/>
            <a:t>Eksamen sidemål: fredag 22.mai</a:t>
          </a:r>
          <a:endParaRPr lang="en-US" dirty="0"/>
        </a:p>
      </dgm:t>
    </dgm:pt>
    <dgm:pt modelId="{45743D40-3AC1-4EA9-A4CD-36EEBDC1987D}" type="parTrans" cxnId="{AD38C03F-CA21-4DDF-BD1A-14E6069271F1}">
      <dgm:prSet/>
      <dgm:spPr/>
      <dgm:t>
        <a:bodyPr/>
        <a:lstStyle/>
        <a:p>
          <a:endParaRPr lang="en-US"/>
        </a:p>
      </dgm:t>
    </dgm:pt>
    <dgm:pt modelId="{7808379B-4809-43A0-8065-E21255253C10}" type="sibTrans" cxnId="{AD38C03F-CA21-4DDF-BD1A-14E6069271F1}">
      <dgm:prSet/>
      <dgm:spPr/>
      <dgm:t>
        <a:bodyPr/>
        <a:lstStyle/>
        <a:p>
          <a:endParaRPr lang="en-US"/>
        </a:p>
      </dgm:t>
    </dgm:pt>
    <dgm:pt modelId="{9BEE73F8-A2CE-4CBE-967C-DE335E241DA0}">
      <dgm:prSet/>
      <dgm:spPr/>
      <dgm:t>
        <a:bodyPr/>
        <a:lstStyle/>
        <a:p>
          <a:pPr>
            <a:lnSpc>
              <a:spcPct val="100000"/>
            </a:lnSpc>
          </a:pPr>
          <a:r>
            <a:rPr lang="nb-NO" dirty="0"/>
            <a:t>Forberedelsesdag matematikk: fredag 22.mai         (pga. andre pinsedag mandag 25. mai)</a:t>
          </a:r>
          <a:endParaRPr lang="en-US" dirty="0"/>
        </a:p>
      </dgm:t>
    </dgm:pt>
    <dgm:pt modelId="{A55FD4C4-1B7D-4F42-B508-8151DB90E972}" type="parTrans" cxnId="{78FF0BA6-C86D-4660-A253-4F65AC610C67}">
      <dgm:prSet/>
      <dgm:spPr/>
      <dgm:t>
        <a:bodyPr/>
        <a:lstStyle/>
        <a:p>
          <a:endParaRPr lang="en-US"/>
        </a:p>
      </dgm:t>
    </dgm:pt>
    <dgm:pt modelId="{746FA055-032F-48F1-B2AC-25308085DD64}" type="sibTrans" cxnId="{78FF0BA6-C86D-4660-A253-4F65AC610C67}">
      <dgm:prSet/>
      <dgm:spPr/>
      <dgm:t>
        <a:bodyPr/>
        <a:lstStyle/>
        <a:p>
          <a:endParaRPr lang="en-US"/>
        </a:p>
      </dgm:t>
    </dgm:pt>
    <dgm:pt modelId="{DF40CB7A-8844-479E-A496-CFD44816897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nb-NO" b="1"/>
            <a:t>Uke 22: </a:t>
          </a:r>
          <a:endParaRPr lang="en-US"/>
        </a:p>
      </dgm:t>
    </dgm:pt>
    <dgm:pt modelId="{66E1FA1D-DF1C-4776-BC2A-6DE0208CF7E0}" type="parTrans" cxnId="{17966D61-6E05-4498-83B7-041F5A939A59}">
      <dgm:prSet/>
      <dgm:spPr/>
      <dgm:t>
        <a:bodyPr/>
        <a:lstStyle/>
        <a:p>
          <a:endParaRPr lang="en-US"/>
        </a:p>
      </dgm:t>
    </dgm:pt>
    <dgm:pt modelId="{17B87CFF-7EC1-445B-9C6C-E43E6BCC89D0}" type="sibTrans" cxnId="{17966D61-6E05-4498-83B7-041F5A939A59}">
      <dgm:prSet/>
      <dgm:spPr/>
      <dgm:t>
        <a:bodyPr/>
        <a:lstStyle/>
        <a:p>
          <a:endParaRPr lang="en-US"/>
        </a:p>
      </dgm:t>
    </dgm:pt>
    <dgm:pt modelId="{97A776EE-FD67-4DDF-BABF-24CA94701161}">
      <dgm:prSet/>
      <dgm:spPr/>
      <dgm:t>
        <a:bodyPr/>
        <a:lstStyle/>
        <a:p>
          <a:pPr>
            <a:lnSpc>
              <a:spcPct val="100000"/>
            </a:lnSpc>
          </a:pPr>
          <a:r>
            <a:rPr lang="nb-NO"/>
            <a:t>Eksamen i matematikk: tirsdag 26.mai </a:t>
          </a:r>
          <a:endParaRPr lang="en-US"/>
        </a:p>
      </dgm:t>
    </dgm:pt>
    <dgm:pt modelId="{EBC968F9-D749-421C-9E72-4AC51E1E1867}" type="parTrans" cxnId="{EF9308D6-390D-4AE4-9CAC-F38CCF46F65C}">
      <dgm:prSet/>
      <dgm:spPr/>
      <dgm:t>
        <a:bodyPr/>
        <a:lstStyle/>
        <a:p>
          <a:endParaRPr lang="en-US"/>
        </a:p>
      </dgm:t>
    </dgm:pt>
    <dgm:pt modelId="{8DC39D57-523A-480E-BD7F-67C3D2967EBB}" type="sibTrans" cxnId="{EF9308D6-390D-4AE4-9CAC-F38CCF46F65C}">
      <dgm:prSet/>
      <dgm:spPr/>
      <dgm:t>
        <a:bodyPr/>
        <a:lstStyle/>
        <a:p>
          <a:endParaRPr lang="en-US"/>
        </a:p>
      </dgm:t>
    </dgm:pt>
    <dgm:pt modelId="{5410B0E6-B28D-4701-9F65-0804376F9A8A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4B59DEF7-A404-48B1-ACC6-7C8BA3C3EF17}" type="parTrans" cxnId="{16A85451-2FF6-4822-9D38-AB5123BF5E98}">
      <dgm:prSet/>
      <dgm:spPr/>
      <dgm:t>
        <a:bodyPr/>
        <a:lstStyle/>
        <a:p>
          <a:endParaRPr lang="nb-NO"/>
        </a:p>
      </dgm:t>
    </dgm:pt>
    <dgm:pt modelId="{A916B8CA-B020-457D-89E5-A2F9075AB233}" type="sibTrans" cxnId="{16A85451-2FF6-4822-9D38-AB5123BF5E98}">
      <dgm:prSet/>
      <dgm:spPr/>
      <dgm:t>
        <a:bodyPr/>
        <a:lstStyle/>
        <a:p>
          <a:endParaRPr lang="nb-NO"/>
        </a:p>
      </dgm:t>
    </dgm:pt>
    <dgm:pt modelId="{279D1D14-C431-496C-BF4A-F5BE9621EA3D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2BF8F22C-0919-447C-BAB5-FA198DCD88FD}" type="parTrans" cxnId="{9A835ED0-11AA-4BF2-AD13-4A30B56AE627}">
      <dgm:prSet/>
      <dgm:spPr/>
    </dgm:pt>
    <dgm:pt modelId="{13F6C838-C210-49E1-9830-FCC04DE48F81}" type="sibTrans" cxnId="{9A835ED0-11AA-4BF2-AD13-4A30B56AE627}">
      <dgm:prSet/>
      <dgm:spPr/>
    </dgm:pt>
    <dgm:pt modelId="{F3EA9375-8BE4-4C07-BBBE-87E3AA90E349}" type="pres">
      <dgm:prSet presAssocID="{A44358C1-A2A0-4137-B1C6-C707F040948A}" presName="linear" presStyleCnt="0">
        <dgm:presLayoutVars>
          <dgm:dir/>
          <dgm:animLvl val="lvl"/>
          <dgm:resizeHandles val="exact"/>
        </dgm:presLayoutVars>
      </dgm:prSet>
      <dgm:spPr/>
    </dgm:pt>
    <dgm:pt modelId="{4A8DCA61-2685-4912-8670-F58F0184F591}" type="pres">
      <dgm:prSet presAssocID="{3C25340F-E67D-46E6-949B-2675191EAE3E}" presName="parentLin" presStyleCnt="0"/>
      <dgm:spPr/>
    </dgm:pt>
    <dgm:pt modelId="{70E9C40A-67AD-42A3-90B2-D0AD850ED63F}" type="pres">
      <dgm:prSet presAssocID="{3C25340F-E67D-46E6-949B-2675191EAE3E}" presName="parentLeftMargin" presStyleLbl="node1" presStyleIdx="0" presStyleCnt="2"/>
      <dgm:spPr/>
    </dgm:pt>
    <dgm:pt modelId="{BD1A9583-735A-466E-A8AC-1A3AB73BBE79}" type="pres">
      <dgm:prSet presAssocID="{3C25340F-E67D-46E6-949B-2675191EAE3E}" presName="parentText" presStyleLbl="node1" presStyleIdx="0" presStyleCnt="2" custScaleY="72104">
        <dgm:presLayoutVars>
          <dgm:chMax val="0"/>
          <dgm:bulletEnabled val="1"/>
        </dgm:presLayoutVars>
      </dgm:prSet>
      <dgm:spPr/>
    </dgm:pt>
    <dgm:pt modelId="{2F0E3D36-42AE-4587-8AA8-16BF76CC94A3}" type="pres">
      <dgm:prSet presAssocID="{3C25340F-E67D-46E6-949B-2675191EAE3E}" presName="negativeSpace" presStyleCnt="0"/>
      <dgm:spPr/>
    </dgm:pt>
    <dgm:pt modelId="{247FC2A7-9D20-4862-9BFA-A5C3EDF87558}" type="pres">
      <dgm:prSet presAssocID="{3C25340F-E67D-46E6-949B-2675191EAE3E}" presName="childText" presStyleLbl="conFgAcc1" presStyleIdx="0" presStyleCnt="2">
        <dgm:presLayoutVars>
          <dgm:bulletEnabled val="1"/>
        </dgm:presLayoutVars>
      </dgm:prSet>
      <dgm:spPr/>
    </dgm:pt>
    <dgm:pt modelId="{63297483-7EC5-4365-B1EF-175AFAC879A6}" type="pres">
      <dgm:prSet presAssocID="{939FF41E-15F8-4B9C-8125-EC81F1163925}" presName="spaceBetweenRectangles" presStyleCnt="0"/>
      <dgm:spPr/>
    </dgm:pt>
    <dgm:pt modelId="{D890B7D5-0910-482E-9212-643E6AE2DADE}" type="pres">
      <dgm:prSet presAssocID="{DF40CB7A-8844-479E-A496-CFD44816897E}" presName="parentLin" presStyleCnt="0"/>
      <dgm:spPr/>
    </dgm:pt>
    <dgm:pt modelId="{40AADF4C-6D01-44DB-8F46-75D7A4F365DD}" type="pres">
      <dgm:prSet presAssocID="{DF40CB7A-8844-479E-A496-CFD44816897E}" presName="parentLeftMargin" presStyleLbl="node1" presStyleIdx="0" presStyleCnt="2"/>
      <dgm:spPr/>
    </dgm:pt>
    <dgm:pt modelId="{207D004B-5EED-442D-B6A5-75B4CBA3DA6F}" type="pres">
      <dgm:prSet presAssocID="{DF40CB7A-8844-479E-A496-CFD44816897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2B65A54-BFA4-4C9F-A556-EF1146E67B69}" type="pres">
      <dgm:prSet presAssocID="{DF40CB7A-8844-479E-A496-CFD44816897E}" presName="negativeSpace" presStyleCnt="0"/>
      <dgm:spPr/>
    </dgm:pt>
    <dgm:pt modelId="{021248B2-F683-45D3-8B57-26C433360AAD}" type="pres">
      <dgm:prSet presAssocID="{DF40CB7A-8844-479E-A496-CFD44816897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9FB13205-C7DE-471C-84BA-3F4B0D98D9A5}" srcId="{A44358C1-A2A0-4137-B1C6-C707F040948A}" destId="{3C25340F-E67D-46E6-949B-2675191EAE3E}" srcOrd="0" destOrd="0" parTransId="{C8593F18-C3AC-410B-891F-ACEF03DE4B5D}" sibTransId="{939FF41E-15F8-4B9C-8125-EC81F1163925}"/>
    <dgm:cxn modelId="{8DE9F017-0ACB-4585-ADE9-ED31926D6C91}" type="presOf" srcId="{5410B0E6-B28D-4701-9F65-0804376F9A8A}" destId="{247FC2A7-9D20-4862-9BFA-A5C3EDF87558}" srcOrd="0" destOrd="2" presId="urn:microsoft.com/office/officeart/2005/8/layout/list1"/>
    <dgm:cxn modelId="{C098482D-0BBB-4873-A211-3CE00439A30C}" type="presOf" srcId="{E53DD3FB-EA23-4AD9-B4A8-5F90ED336E9C}" destId="{247FC2A7-9D20-4862-9BFA-A5C3EDF87558}" srcOrd="0" destOrd="4" presId="urn:microsoft.com/office/officeart/2005/8/layout/list1"/>
    <dgm:cxn modelId="{A736632F-68D7-4911-B669-780E133F5E54}" type="presOf" srcId="{3C25340F-E67D-46E6-949B-2675191EAE3E}" destId="{70E9C40A-67AD-42A3-90B2-D0AD850ED63F}" srcOrd="0" destOrd="0" presId="urn:microsoft.com/office/officeart/2005/8/layout/list1"/>
    <dgm:cxn modelId="{967E3237-985D-49BC-9EF8-181872E948ED}" type="presOf" srcId="{45130E63-9267-4A66-B1C5-EEEE190FEDD2}" destId="{247FC2A7-9D20-4862-9BFA-A5C3EDF87558}" srcOrd="0" destOrd="3" presId="urn:microsoft.com/office/officeart/2005/8/layout/list1"/>
    <dgm:cxn modelId="{69FCA337-FD4F-4D90-B694-0549A9FA93A7}" type="presOf" srcId="{97A776EE-FD67-4DDF-BABF-24CA94701161}" destId="{021248B2-F683-45D3-8B57-26C433360AAD}" srcOrd="0" destOrd="0" presId="urn:microsoft.com/office/officeart/2005/8/layout/list1"/>
    <dgm:cxn modelId="{AD38C03F-CA21-4DDF-BD1A-14E6069271F1}" srcId="{3C25340F-E67D-46E6-949B-2675191EAE3E}" destId="{25956DD3-FF9B-4E08-902F-C8A9AEA16FDF}" srcOrd="5" destOrd="0" parTransId="{45743D40-3AC1-4EA9-A4CD-36EEBDC1987D}" sibTransId="{7808379B-4809-43A0-8065-E21255253C10}"/>
    <dgm:cxn modelId="{9B655B5B-B216-4C9E-B31A-C0080ADF14C1}" srcId="{3C25340F-E67D-46E6-949B-2675191EAE3E}" destId="{BA8C59B3-228B-49B2-9A98-4C7D8691109F}" srcOrd="0" destOrd="0" parTransId="{65CAAD34-DF53-40D8-9A69-C8E9B8358BEC}" sibTransId="{DB987311-E5F8-448C-898D-0BFF155E5744}"/>
    <dgm:cxn modelId="{17966D61-6E05-4498-83B7-041F5A939A59}" srcId="{A44358C1-A2A0-4137-B1C6-C707F040948A}" destId="{DF40CB7A-8844-479E-A496-CFD44816897E}" srcOrd="1" destOrd="0" parTransId="{66E1FA1D-DF1C-4776-BC2A-6DE0208CF7E0}" sibTransId="{17B87CFF-7EC1-445B-9C6C-E43E6BCC89D0}"/>
    <dgm:cxn modelId="{87C1E763-D3FA-4644-86D3-5003ABA82E4C}" srcId="{3C25340F-E67D-46E6-949B-2675191EAE3E}" destId="{B697C385-647F-4C99-9B7B-4145F4A8BEF8}" srcOrd="1" destOrd="0" parTransId="{3E863E1B-5E8A-443C-A48C-23DC2F616748}" sibTransId="{2708BDDD-1010-42BD-AAB2-45B5A47E1BE2}"/>
    <dgm:cxn modelId="{16A85451-2FF6-4822-9D38-AB5123BF5E98}" srcId="{3C25340F-E67D-46E6-949B-2675191EAE3E}" destId="{5410B0E6-B28D-4701-9F65-0804376F9A8A}" srcOrd="2" destOrd="0" parTransId="{4B59DEF7-A404-48B1-ACC6-7C8BA3C3EF17}" sibTransId="{A916B8CA-B020-457D-89E5-A2F9075AB233}"/>
    <dgm:cxn modelId="{20E6457C-FEA0-41DB-AF2B-39F8B688AA4F}" type="presOf" srcId="{3C25340F-E67D-46E6-949B-2675191EAE3E}" destId="{BD1A9583-735A-466E-A8AC-1A3AB73BBE79}" srcOrd="1" destOrd="0" presId="urn:microsoft.com/office/officeart/2005/8/layout/list1"/>
    <dgm:cxn modelId="{030DD38F-AD1E-4876-9DF5-85A8028307D8}" srcId="{3C25340F-E67D-46E6-949B-2675191EAE3E}" destId="{45130E63-9267-4A66-B1C5-EEEE190FEDD2}" srcOrd="3" destOrd="0" parTransId="{C03956AD-D2AB-40FC-9026-CB4F0A5FB8DB}" sibTransId="{7BB481AC-C40B-4BCE-8073-A1BAD53C798E}"/>
    <dgm:cxn modelId="{3CDD8594-ECAE-4A63-95B4-B9EBD621F542}" type="presOf" srcId="{BA8C59B3-228B-49B2-9A98-4C7D8691109F}" destId="{247FC2A7-9D20-4862-9BFA-A5C3EDF87558}" srcOrd="0" destOrd="0" presId="urn:microsoft.com/office/officeart/2005/8/layout/list1"/>
    <dgm:cxn modelId="{78FF0BA6-C86D-4660-A253-4F65AC610C67}" srcId="{3C25340F-E67D-46E6-949B-2675191EAE3E}" destId="{9BEE73F8-A2CE-4CBE-967C-DE335E241DA0}" srcOrd="7" destOrd="0" parTransId="{A55FD4C4-1B7D-4F42-B508-8151DB90E972}" sibTransId="{746FA055-032F-48F1-B2AC-25308085DD64}"/>
    <dgm:cxn modelId="{D02A4DA7-45F1-4D6E-81ED-73273364ADBB}" type="presOf" srcId="{B697C385-647F-4C99-9B7B-4145F4A8BEF8}" destId="{247FC2A7-9D20-4862-9BFA-A5C3EDF87558}" srcOrd="0" destOrd="1" presId="urn:microsoft.com/office/officeart/2005/8/layout/list1"/>
    <dgm:cxn modelId="{C86157AE-AF5D-4480-BC10-ECA905D90159}" type="presOf" srcId="{DF40CB7A-8844-479E-A496-CFD44816897E}" destId="{207D004B-5EED-442D-B6A5-75B4CBA3DA6F}" srcOrd="1" destOrd="0" presId="urn:microsoft.com/office/officeart/2005/8/layout/list1"/>
    <dgm:cxn modelId="{1078B6BB-5A0A-4B47-826C-6A782381A7FD}" srcId="{3C25340F-E67D-46E6-949B-2675191EAE3E}" destId="{E53DD3FB-EA23-4AD9-B4A8-5F90ED336E9C}" srcOrd="4" destOrd="0" parTransId="{5C7618E4-C15E-410E-9D14-F4929C6EACC2}" sibTransId="{CB8E66FA-1401-4739-8EEC-909A3F9372F8}"/>
    <dgm:cxn modelId="{9A835ED0-11AA-4BF2-AD13-4A30B56AE627}" srcId="{3C25340F-E67D-46E6-949B-2675191EAE3E}" destId="{279D1D14-C431-496C-BF4A-F5BE9621EA3D}" srcOrd="6" destOrd="0" parTransId="{2BF8F22C-0919-447C-BAB5-FA198DCD88FD}" sibTransId="{13F6C838-C210-49E1-9830-FCC04DE48F81}"/>
    <dgm:cxn modelId="{EF9308D6-390D-4AE4-9CAC-F38CCF46F65C}" srcId="{DF40CB7A-8844-479E-A496-CFD44816897E}" destId="{97A776EE-FD67-4DDF-BABF-24CA94701161}" srcOrd="0" destOrd="0" parTransId="{EBC968F9-D749-421C-9E72-4AC51E1E1867}" sibTransId="{8DC39D57-523A-480E-BD7F-67C3D2967EBB}"/>
    <dgm:cxn modelId="{F180F4E5-F1D9-4040-8989-F6C48643E068}" type="presOf" srcId="{279D1D14-C431-496C-BF4A-F5BE9621EA3D}" destId="{247FC2A7-9D20-4862-9BFA-A5C3EDF87558}" srcOrd="0" destOrd="6" presId="urn:microsoft.com/office/officeart/2005/8/layout/list1"/>
    <dgm:cxn modelId="{DDF178E7-BC6E-4DD7-93F6-E6F5C3E44017}" type="presOf" srcId="{DF40CB7A-8844-479E-A496-CFD44816897E}" destId="{40AADF4C-6D01-44DB-8F46-75D7A4F365DD}" srcOrd="0" destOrd="0" presId="urn:microsoft.com/office/officeart/2005/8/layout/list1"/>
    <dgm:cxn modelId="{81B126ED-A414-497A-A075-B2810EFC9638}" type="presOf" srcId="{9BEE73F8-A2CE-4CBE-967C-DE335E241DA0}" destId="{247FC2A7-9D20-4862-9BFA-A5C3EDF87558}" srcOrd="0" destOrd="7" presId="urn:microsoft.com/office/officeart/2005/8/layout/list1"/>
    <dgm:cxn modelId="{F0AE31F5-D07B-4406-8763-41CD9CD9DFA4}" type="presOf" srcId="{A44358C1-A2A0-4137-B1C6-C707F040948A}" destId="{F3EA9375-8BE4-4C07-BBBE-87E3AA90E349}" srcOrd="0" destOrd="0" presId="urn:microsoft.com/office/officeart/2005/8/layout/list1"/>
    <dgm:cxn modelId="{09CEB8F6-52D5-43FE-94F4-B5A184FF44B1}" type="presOf" srcId="{25956DD3-FF9B-4E08-902F-C8A9AEA16FDF}" destId="{247FC2A7-9D20-4862-9BFA-A5C3EDF87558}" srcOrd="0" destOrd="5" presId="urn:microsoft.com/office/officeart/2005/8/layout/list1"/>
    <dgm:cxn modelId="{A7D54459-D508-42D6-B517-10C8358215CD}" type="presParOf" srcId="{F3EA9375-8BE4-4C07-BBBE-87E3AA90E349}" destId="{4A8DCA61-2685-4912-8670-F58F0184F591}" srcOrd="0" destOrd="0" presId="urn:microsoft.com/office/officeart/2005/8/layout/list1"/>
    <dgm:cxn modelId="{5BF0AB31-7BE4-4F52-8E2D-EA9B40F20304}" type="presParOf" srcId="{4A8DCA61-2685-4912-8670-F58F0184F591}" destId="{70E9C40A-67AD-42A3-90B2-D0AD850ED63F}" srcOrd="0" destOrd="0" presId="urn:microsoft.com/office/officeart/2005/8/layout/list1"/>
    <dgm:cxn modelId="{3745EC10-0603-4426-918C-19374421B9EA}" type="presParOf" srcId="{4A8DCA61-2685-4912-8670-F58F0184F591}" destId="{BD1A9583-735A-466E-A8AC-1A3AB73BBE79}" srcOrd="1" destOrd="0" presId="urn:microsoft.com/office/officeart/2005/8/layout/list1"/>
    <dgm:cxn modelId="{A43049CB-2CBD-4927-88B7-E6B75A1A97D2}" type="presParOf" srcId="{F3EA9375-8BE4-4C07-BBBE-87E3AA90E349}" destId="{2F0E3D36-42AE-4587-8AA8-16BF76CC94A3}" srcOrd="1" destOrd="0" presId="urn:microsoft.com/office/officeart/2005/8/layout/list1"/>
    <dgm:cxn modelId="{D4A01E3B-B0A1-4321-A923-1C4A79C2F46C}" type="presParOf" srcId="{F3EA9375-8BE4-4C07-BBBE-87E3AA90E349}" destId="{247FC2A7-9D20-4862-9BFA-A5C3EDF87558}" srcOrd="2" destOrd="0" presId="urn:microsoft.com/office/officeart/2005/8/layout/list1"/>
    <dgm:cxn modelId="{E48A0BBE-4560-4A44-8AAF-1DFB9CE2A7B8}" type="presParOf" srcId="{F3EA9375-8BE4-4C07-BBBE-87E3AA90E349}" destId="{63297483-7EC5-4365-B1EF-175AFAC879A6}" srcOrd="3" destOrd="0" presId="urn:microsoft.com/office/officeart/2005/8/layout/list1"/>
    <dgm:cxn modelId="{BED50EF8-B3AB-4DB1-82EE-FB905E579D94}" type="presParOf" srcId="{F3EA9375-8BE4-4C07-BBBE-87E3AA90E349}" destId="{D890B7D5-0910-482E-9212-643E6AE2DADE}" srcOrd="4" destOrd="0" presId="urn:microsoft.com/office/officeart/2005/8/layout/list1"/>
    <dgm:cxn modelId="{A226B3E9-7A6C-48CA-AB55-2B161E7921F3}" type="presParOf" srcId="{D890B7D5-0910-482E-9212-643E6AE2DADE}" destId="{40AADF4C-6D01-44DB-8F46-75D7A4F365DD}" srcOrd="0" destOrd="0" presId="urn:microsoft.com/office/officeart/2005/8/layout/list1"/>
    <dgm:cxn modelId="{9E8522F5-70BA-49DE-9053-46BAF2EA5C95}" type="presParOf" srcId="{D890B7D5-0910-482E-9212-643E6AE2DADE}" destId="{207D004B-5EED-442D-B6A5-75B4CBA3DA6F}" srcOrd="1" destOrd="0" presId="urn:microsoft.com/office/officeart/2005/8/layout/list1"/>
    <dgm:cxn modelId="{8ECE45A3-EAB7-433E-AFFE-2D2C0D5F7322}" type="presParOf" srcId="{F3EA9375-8BE4-4C07-BBBE-87E3AA90E349}" destId="{12B65A54-BFA4-4C9F-A556-EF1146E67B69}" srcOrd="5" destOrd="0" presId="urn:microsoft.com/office/officeart/2005/8/layout/list1"/>
    <dgm:cxn modelId="{B6E216D6-BEA4-4960-A4BD-A1E3718AB64B}" type="presParOf" srcId="{F3EA9375-8BE4-4C07-BBBE-87E3AA90E349}" destId="{021248B2-F683-45D3-8B57-26C433360AA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7F1E6B-9B6D-4A1F-BA0B-9A5E4EB7FA4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D34E0EF-ED1F-456C-8A85-9E918A05DE5F}">
      <dgm:prSet/>
      <dgm:spPr/>
      <dgm:t>
        <a:bodyPr/>
        <a:lstStyle/>
        <a:p>
          <a:r>
            <a:rPr lang="nb-NO"/>
            <a:t>Behovet må dokumenteres fra lege/PPT</a:t>
          </a:r>
          <a:endParaRPr lang="en-US"/>
        </a:p>
      </dgm:t>
    </dgm:pt>
    <dgm:pt modelId="{336EF7AF-326E-4EC4-AE02-675A46CC934C}" type="parTrans" cxnId="{5DA9DA08-6214-4A42-B085-7652D4710E39}">
      <dgm:prSet/>
      <dgm:spPr/>
      <dgm:t>
        <a:bodyPr/>
        <a:lstStyle/>
        <a:p>
          <a:endParaRPr lang="en-US"/>
        </a:p>
      </dgm:t>
    </dgm:pt>
    <dgm:pt modelId="{BC3188A0-93F1-402E-810E-8FCDB8635295}" type="sibTrans" cxnId="{5DA9DA08-6214-4A42-B085-7652D4710E39}">
      <dgm:prSet/>
      <dgm:spPr/>
      <dgm:t>
        <a:bodyPr/>
        <a:lstStyle/>
        <a:p>
          <a:endParaRPr lang="en-US"/>
        </a:p>
      </dgm:t>
    </dgm:pt>
    <dgm:pt modelId="{3E294AA0-6CCD-4CF3-8AF3-2C773B03CE42}">
      <dgm:prSet/>
      <dgm:spPr/>
      <dgm:t>
        <a:bodyPr/>
        <a:lstStyle/>
        <a:p>
          <a:r>
            <a:rPr lang="nb-NO"/>
            <a:t>Elever med eksempelvis pollen-allergi eller vedtak om individuelt tilrettelagt opplæring (ITO)</a:t>
          </a:r>
          <a:endParaRPr lang="en-US"/>
        </a:p>
      </dgm:t>
    </dgm:pt>
    <dgm:pt modelId="{E3063161-863C-4F13-A14D-820E82BB69CF}" type="parTrans" cxnId="{3A51FFA3-FA1A-4F84-A146-E56081324170}">
      <dgm:prSet/>
      <dgm:spPr/>
      <dgm:t>
        <a:bodyPr/>
        <a:lstStyle/>
        <a:p>
          <a:endParaRPr lang="en-US"/>
        </a:p>
      </dgm:t>
    </dgm:pt>
    <dgm:pt modelId="{A4359916-F886-4CA3-88FB-0282C5D18E71}" type="sibTrans" cxnId="{3A51FFA3-FA1A-4F84-A146-E56081324170}">
      <dgm:prSet/>
      <dgm:spPr/>
      <dgm:t>
        <a:bodyPr/>
        <a:lstStyle/>
        <a:p>
          <a:endParaRPr lang="en-US"/>
        </a:p>
      </dgm:t>
    </dgm:pt>
    <dgm:pt modelId="{72E00C25-36FB-4F12-ADE9-A3945144D6B4}">
      <dgm:prSet/>
      <dgm:spPr/>
      <dgm:t>
        <a:bodyPr/>
        <a:lstStyle/>
        <a:p>
          <a:r>
            <a:rPr lang="nb-NO"/>
            <a:t>Oftest søkt om: forlenget tid på eksamen (60 minutter) og opplesing av oppgaveteksten. </a:t>
          </a:r>
          <a:endParaRPr lang="en-US"/>
        </a:p>
      </dgm:t>
    </dgm:pt>
    <dgm:pt modelId="{AD625B91-DB23-4ACD-A283-AE50E318057C}" type="parTrans" cxnId="{3695ACBE-C2BE-4277-B57B-E473442FA04B}">
      <dgm:prSet/>
      <dgm:spPr/>
      <dgm:t>
        <a:bodyPr/>
        <a:lstStyle/>
        <a:p>
          <a:endParaRPr lang="en-US"/>
        </a:p>
      </dgm:t>
    </dgm:pt>
    <dgm:pt modelId="{3054915B-384F-41F9-9E72-623C60D13709}" type="sibTrans" cxnId="{3695ACBE-C2BE-4277-B57B-E473442FA04B}">
      <dgm:prSet/>
      <dgm:spPr/>
      <dgm:t>
        <a:bodyPr/>
        <a:lstStyle/>
        <a:p>
          <a:endParaRPr lang="en-US"/>
        </a:p>
      </dgm:t>
    </dgm:pt>
    <dgm:pt modelId="{52F937B7-B3E6-423D-93EB-EC33531C4835}">
      <dgm:prSet/>
      <dgm:spPr/>
      <dgm:t>
        <a:bodyPr/>
        <a:lstStyle/>
        <a:p>
          <a:r>
            <a:rPr lang="nb-NO" dirty="0"/>
            <a:t>Eleven skal trene på dette før eksamen. </a:t>
          </a:r>
          <a:r>
            <a:rPr lang="nb-NO"/>
            <a:t>Lurt å søke før heldagsprøver – mulighet til å få erfaring med tilretteleggingen. </a:t>
          </a:r>
          <a:endParaRPr lang="en-US"/>
        </a:p>
      </dgm:t>
    </dgm:pt>
    <dgm:pt modelId="{C6F01530-DFDC-4CAD-8117-3AE77438DE78}" type="parTrans" cxnId="{CD535093-5C2C-4840-ABB9-0C75A904A79D}">
      <dgm:prSet/>
      <dgm:spPr/>
      <dgm:t>
        <a:bodyPr/>
        <a:lstStyle/>
        <a:p>
          <a:endParaRPr lang="en-US"/>
        </a:p>
      </dgm:t>
    </dgm:pt>
    <dgm:pt modelId="{2680C72D-A820-4647-8598-5AB4B1ED877B}" type="sibTrans" cxnId="{CD535093-5C2C-4840-ABB9-0C75A904A79D}">
      <dgm:prSet/>
      <dgm:spPr/>
      <dgm:t>
        <a:bodyPr/>
        <a:lstStyle/>
        <a:p>
          <a:endParaRPr lang="en-US"/>
        </a:p>
      </dgm:t>
    </dgm:pt>
    <dgm:pt modelId="{75C6B72C-44CD-48DF-A8F3-44ACF00474A1}">
      <dgm:prSet/>
      <dgm:spPr/>
      <dgm:t>
        <a:bodyPr/>
        <a:lstStyle/>
        <a:p>
          <a:r>
            <a:rPr lang="nb-NO" dirty="0"/>
            <a:t>Lenke til søknadsskjema ligger på skolens hjemmeside – innlogging med bank-ID</a:t>
          </a:r>
          <a:endParaRPr lang="en-US" dirty="0"/>
        </a:p>
      </dgm:t>
    </dgm:pt>
    <dgm:pt modelId="{BC3EDD64-03E6-414D-B732-75B6CDFA49B0}" type="parTrans" cxnId="{0D933299-39B7-466A-97CE-818181D7B0C7}">
      <dgm:prSet/>
      <dgm:spPr/>
      <dgm:t>
        <a:bodyPr/>
        <a:lstStyle/>
        <a:p>
          <a:endParaRPr lang="en-US"/>
        </a:p>
      </dgm:t>
    </dgm:pt>
    <dgm:pt modelId="{416D755C-7C45-402F-9BBF-B5F3D509978A}" type="sibTrans" cxnId="{0D933299-39B7-466A-97CE-818181D7B0C7}">
      <dgm:prSet/>
      <dgm:spPr/>
      <dgm:t>
        <a:bodyPr/>
        <a:lstStyle/>
        <a:p>
          <a:endParaRPr lang="en-US"/>
        </a:p>
      </dgm:t>
    </dgm:pt>
    <dgm:pt modelId="{DCD7288A-716C-4EE9-97D6-351DCAAEA954}" type="pres">
      <dgm:prSet presAssocID="{CE7F1E6B-9B6D-4A1F-BA0B-9A5E4EB7FA4B}" presName="root" presStyleCnt="0">
        <dgm:presLayoutVars>
          <dgm:dir/>
          <dgm:resizeHandles val="exact"/>
        </dgm:presLayoutVars>
      </dgm:prSet>
      <dgm:spPr/>
    </dgm:pt>
    <dgm:pt modelId="{16BF23A3-0180-4F73-887F-6C312526B8CF}" type="pres">
      <dgm:prSet presAssocID="{DD34E0EF-ED1F-456C-8A85-9E918A05DE5F}" presName="compNode" presStyleCnt="0"/>
      <dgm:spPr/>
    </dgm:pt>
    <dgm:pt modelId="{0EA8D3C0-E69E-484B-AF3C-6C853A282F5B}" type="pres">
      <dgm:prSet presAssocID="{DD34E0EF-ED1F-456C-8A85-9E918A05DE5F}" presName="bgRect" presStyleLbl="bgShp" presStyleIdx="0" presStyleCnt="5"/>
      <dgm:spPr/>
    </dgm:pt>
    <dgm:pt modelId="{8AD6CB9E-E433-458B-B09C-967E23BE56F0}" type="pres">
      <dgm:prSet presAssocID="{DD34E0EF-ED1F-456C-8A85-9E918A05DE5F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oskop"/>
        </a:ext>
      </dgm:extLst>
    </dgm:pt>
    <dgm:pt modelId="{A4CB0530-9BA4-4CFA-A7D9-DBFBAE2E483D}" type="pres">
      <dgm:prSet presAssocID="{DD34E0EF-ED1F-456C-8A85-9E918A05DE5F}" presName="spaceRect" presStyleCnt="0"/>
      <dgm:spPr/>
    </dgm:pt>
    <dgm:pt modelId="{067F96EE-FD74-4780-856F-F7F94BBA2D08}" type="pres">
      <dgm:prSet presAssocID="{DD34E0EF-ED1F-456C-8A85-9E918A05DE5F}" presName="parTx" presStyleLbl="revTx" presStyleIdx="0" presStyleCnt="5">
        <dgm:presLayoutVars>
          <dgm:chMax val="0"/>
          <dgm:chPref val="0"/>
        </dgm:presLayoutVars>
      </dgm:prSet>
      <dgm:spPr/>
    </dgm:pt>
    <dgm:pt modelId="{0A1F3575-E358-472E-BF3E-B8D295FF79FF}" type="pres">
      <dgm:prSet presAssocID="{BC3188A0-93F1-402E-810E-8FCDB8635295}" presName="sibTrans" presStyleCnt="0"/>
      <dgm:spPr/>
    </dgm:pt>
    <dgm:pt modelId="{D83962AF-4E1C-486F-B96C-91CE9FDCA342}" type="pres">
      <dgm:prSet presAssocID="{3E294AA0-6CCD-4CF3-8AF3-2C773B03CE42}" presName="compNode" presStyleCnt="0"/>
      <dgm:spPr/>
    </dgm:pt>
    <dgm:pt modelId="{9125EC7F-BE34-4B87-BB06-BE6E0CBE1C1D}" type="pres">
      <dgm:prSet presAssocID="{3E294AA0-6CCD-4CF3-8AF3-2C773B03CE42}" presName="bgRect" presStyleLbl="bgShp" presStyleIdx="1" presStyleCnt="5"/>
      <dgm:spPr/>
    </dgm:pt>
    <dgm:pt modelId="{A3792858-5EA7-4EA2-AE81-8FAA792C15D2}" type="pres">
      <dgm:prSet presAssocID="{3E294AA0-6CCD-4CF3-8AF3-2C773B03CE4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ee with hive"/>
        </a:ext>
      </dgm:extLst>
    </dgm:pt>
    <dgm:pt modelId="{9272E9D8-5C9D-4CBD-A1F3-C27BCBFAF21D}" type="pres">
      <dgm:prSet presAssocID="{3E294AA0-6CCD-4CF3-8AF3-2C773B03CE42}" presName="spaceRect" presStyleCnt="0"/>
      <dgm:spPr/>
    </dgm:pt>
    <dgm:pt modelId="{1F5931F5-8009-418F-AFA8-DDCB2A564023}" type="pres">
      <dgm:prSet presAssocID="{3E294AA0-6CCD-4CF3-8AF3-2C773B03CE42}" presName="parTx" presStyleLbl="revTx" presStyleIdx="1" presStyleCnt="5">
        <dgm:presLayoutVars>
          <dgm:chMax val="0"/>
          <dgm:chPref val="0"/>
        </dgm:presLayoutVars>
      </dgm:prSet>
      <dgm:spPr/>
    </dgm:pt>
    <dgm:pt modelId="{2A7938F0-A295-4D0C-AE32-62D6D00F02B4}" type="pres">
      <dgm:prSet presAssocID="{A4359916-F886-4CA3-88FB-0282C5D18E71}" presName="sibTrans" presStyleCnt="0"/>
      <dgm:spPr/>
    </dgm:pt>
    <dgm:pt modelId="{D3DBEDE6-3FC5-4D53-B240-6AFC78EF32C6}" type="pres">
      <dgm:prSet presAssocID="{72E00C25-36FB-4F12-ADE9-A3945144D6B4}" presName="compNode" presStyleCnt="0"/>
      <dgm:spPr/>
    </dgm:pt>
    <dgm:pt modelId="{EDECEB9D-97AD-4429-ACED-875221FA4801}" type="pres">
      <dgm:prSet presAssocID="{72E00C25-36FB-4F12-ADE9-A3945144D6B4}" presName="bgRect" presStyleLbl="bgShp" presStyleIdx="2" presStyleCnt="5"/>
      <dgm:spPr/>
    </dgm:pt>
    <dgm:pt modelId="{6CBAFD6D-A45B-4179-8EA3-E63511C76D58}" type="pres">
      <dgm:prSet presAssocID="{72E00C25-36FB-4F12-ADE9-A3945144D6B4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86A45399-54D9-428C-9E0C-734CFF621542}" type="pres">
      <dgm:prSet presAssocID="{72E00C25-36FB-4F12-ADE9-A3945144D6B4}" presName="spaceRect" presStyleCnt="0"/>
      <dgm:spPr/>
    </dgm:pt>
    <dgm:pt modelId="{D4290112-E435-43D1-994D-157FB69C70DA}" type="pres">
      <dgm:prSet presAssocID="{72E00C25-36FB-4F12-ADE9-A3945144D6B4}" presName="parTx" presStyleLbl="revTx" presStyleIdx="2" presStyleCnt="5">
        <dgm:presLayoutVars>
          <dgm:chMax val="0"/>
          <dgm:chPref val="0"/>
        </dgm:presLayoutVars>
      </dgm:prSet>
      <dgm:spPr/>
    </dgm:pt>
    <dgm:pt modelId="{6E4F6AB3-FE33-430B-9880-D386ECB39113}" type="pres">
      <dgm:prSet presAssocID="{3054915B-384F-41F9-9E72-623C60D13709}" presName="sibTrans" presStyleCnt="0"/>
      <dgm:spPr/>
    </dgm:pt>
    <dgm:pt modelId="{5615D703-8CFD-4979-8C97-DAAD6039C77F}" type="pres">
      <dgm:prSet presAssocID="{52F937B7-B3E6-423D-93EB-EC33531C4835}" presName="compNode" presStyleCnt="0"/>
      <dgm:spPr/>
    </dgm:pt>
    <dgm:pt modelId="{98E1523B-AAAB-4FFF-8DD4-0726201ABB13}" type="pres">
      <dgm:prSet presAssocID="{52F937B7-B3E6-423D-93EB-EC33531C4835}" presName="bgRect" presStyleLbl="bgShp" presStyleIdx="3" presStyleCnt="5"/>
      <dgm:spPr/>
    </dgm:pt>
    <dgm:pt modelId="{1F626FBD-7505-45A5-BA57-C8BA6DC6F0C6}" type="pres">
      <dgm:prSet presAssocID="{52F937B7-B3E6-423D-93EB-EC33531C4835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7F8BE39E-2A36-4572-82D6-7D3A1A874566}" type="pres">
      <dgm:prSet presAssocID="{52F937B7-B3E6-423D-93EB-EC33531C4835}" presName="spaceRect" presStyleCnt="0"/>
      <dgm:spPr/>
    </dgm:pt>
    <dgm:pt modelId="{58C0A512-F502-445A-A1E5-ADFAB4B395A2}" type="pres">
      <dgm:prSet presAssocID="{52F937B7-B3E6-423D-93EB-EC33531C4835}" presName="parTx" presStyleLbl="revTx" presStyleIdx="3" presStyleCnt="5">
        <dgm:presLayoutVars>
          <dgm:chMax val="0"/>
          <dgm:chPref val="0"/>
        </dgm:presLayoutVars>
      </dgm:prSet>
      <dgm:spPr/>
    </dgm:pt>
    <dgm:pt modelId="{C1FF611E-132B-46CE-9395-7F80075A8527}" type="pres">
      <dgm:prSet presAssocID="{2680C72D-A820-4647-8598-5AB4B1ED877B}" presName="sibTrans" presStyleCnt="0"/>
      <dgm:spPr/>
    </dgm:pt>
    <dgm:pt modelId="{BF9FB81F-9CA8-4A9A-BC34-4DFD440A5A03}" type="pres">
      <dgm:prSet presAssocID="{75C6B72C-44CD-48DF-A8F3-44ACF00474A1}" presName="compNode" presStyleCnt="0"/>
      <dgm:spPr/>
    </dgm:pt>
    <dgm:pt modelId="{AD68BF88-BAA1-46FD-9E5D-C67F7FA15EA6}" type="pres">
      <dgm:prSet presAssocID="{75C6B72C-44CD-48DF-A8F3-44ACF00474A1}" presName="bgRect" presStyleLbl="bgShp" presStyleIdx="4" presStyleCnt="5"/>
      <dgm:spPr/>
    </dgm:pt>
    <dgm:pt modelId="{FE234F3B-4C70-49E7-BC20-67EF1ECEF68C}" type="pres">
      <dgm:prSet presAssocID="{75C6B72C-44CD-48DF-A8F3-44ACF00474A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sessor"/>
        </a:ext>
      </dgm:extLst>
    </dgm:pt>
    <dgm:pt modelId="{3808B4C6-96DC-4727-A5B7-05AAA0CEBA7E}" type="pres">
      <dgm:prSet presAssocID="{75C6B72C-44CD-48DF-A8F3-44ACF00474A1}" presName="spaceRect" presStyleCnt="0"/>
      <dgm:spPr/>
    </dgm:pt>
    <dgm:pt modelId="{2DCD1703-56FD-4724-9BFB-E37957854EA2}" type="pres">
      <dgm:prSet presAssocID="{75C6B72C-44CD-48DF-A8F3-44ACF00474A1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44EC9204-F210-4A10-92B7-5BA03988D46E}" type="presOf" srcId="{52F937B7-B3E6-423D-93EB-EC33531C4835}" destId="{58C0A512-F502-445A-A1E5-ADFAB4B395A2}" srcOrd="0" destOrd="0" presId="urn:microsoft.com/office/officeart/2018/2/layout/IconVerticalSolidList"/>
    <dgm:cxn modelId="{5DA9DA08-6214-4A42-B085-7652D4710E39}" srcId="{CE7F1E6B-9B6D-4A1F-BA0B-9A5E4EB7FA4B}" destId="{DD34E0EF-ED1F-456C-8A85-9E918A05DE5F}" srcOrd="0" destOrd="0" parTransId="{336EF7AF-326E-4EC4-AE02-675A46CC934C}" sibTransId="{BC3188A0-93F1-402E-810E-8FCDB8635295}"/>
    <dgm:cxn modelId="{8F37AA3D-23FC-4353-ABC3-D8D57FD85E61}" type="presOf" srcId="{72E00C25-36FB-4F12-ADE9-A3945144D6B4}" destId="{D4290112-E435-43D1-994D-157FB69C70DA}" srcOrd="0" destOrd="0" presId="urn:microsoft.com/office/officeart/2018/2/layout/IconVerticalSolidList"/>
    <dgm:cxn modelId="{A89F445C-6B4D-47C0-A284-9AE5ED865CC8}" type="presOf" srcId="{3E294AA0-6CCD-4CF3-8AF3-2C773B03CE42}" destId="{1F5931F5-8009-418F-AFA8-DDCB2A564023}" srcOrd="0" destOrd="0" presId="urn:microsoft.com/office/officeart/2018/2/layout/IconVerticalSolidList"/>
    <dgm:cxn modelId="{94991567-FDA4-47E6-B6AF-97C5C8DF424F}" type="presOf" srcId="{DD34E0EF-ED1F-456C-8A85-9E918A05DE5F}" destId="{067F96EE-FD74-4780-856F-F7F94BBA2D08}" srcOrd="0" destOrd="0" presId="urn:microsoft.com/office/officeart/2018/2/layout/IconVerticalSolidList"/>
    <dgm:cxn modelId="{CD535093-5C2C-4840-ABB9-0C75A904A79D}" srcId="{CE7F1E6B-9B6D-4A1F-BA0B-9A5E4EB7FA4B}" destId="{52F937B7-B3E6-423D-93EB-EC33531C4835}" srcOrd="3" destOrd="0" parTransId="{C6F01530-DFDC-4CAD-8117-3AE77438DE78}" sibTransId="{2680C72D-A820-4647-8598-5AB4B1ED877B}"/>
    <dgm:cxn modelId="{0D933299-39B7-466A-97CE-818181D7B0C7}" srcId="{CE7F1E6B-9B6D-4A1F-BA0B-9A5E4EB7FA4B}" destId="{75C6B72C-44CD-48DF-A8F3-44ACF00474A1}" srcOrd="4" destOrd="0" parTransId="{BC3EDD64-03E6-414D-B732-75B6CDFA49B0}" sibTransId="{416D755C-7C45-402F-9BBF-B5F3D509978A}"/>
    <dgm:cxn modelId="{3A51FFA3-FA1A-4F84-A146-E56081324170}" srcId="{CE7F1E6B-9B6D-4A1F-BA0B-9A5E4EB7FA4B}" destId="{3E294AA0-6CCD-4CF3-8AF3-2C773B03CE42}" srcOrd="1" destOrd="0" parTransId="{E3063161-863C-4F13-A14D-820E82BB69CF}" sibTransId="{A4359916-F886-4CA3-88FB-0282C5D18E71}"/>
    <dgm:cxn modelId="{3695ACBE-C2BE-4277-B57B-E473442FA04B}" srcId="{CE7F1E6B-9B6D-4A1F-BA0B-9A5E4EB7FA4B}" destId="{72E00C25-36FB-4F12-ADE9-A3945144D6B4}" srcOrd="2" destOrd="0" parTransId="{AD625B91-DB23-4ACD-A283-AE50E318057C}" sibTransId="{3054915B-384F-41F9-9E72-623C60D13709}"/>
    <dgm:cxn modelId="{BC8FA2ED-8F97-4E30-AF24-0B92C417A56C}" type="presOf" srcId="{75C6B72C-44CD-48DF-A8F3-44ACF00474A1}" destId="{2DCD1703-56FD-4724-9BFB-E37957854EA2}" srcOrd="0" destOrd="0" presId="urn:microsoft.com/office/officeart/2018/2/layout/IconVerticalSolidList"/>
    <dgm:cxn modelId="{69534CFE-4C46-428D-9BFE-92EBACF8ED44}" type="presOf" srcId="{CE7F1E6B-9B6D-4A1F-BA0B-9A5E4EB7FA4B}" destId="{DCD7288A-716C-4EE9-97D6-351DCAAEA954}" srcOrd="0" destOrd="0" presId="urn:microsoft.com/office/officeart/2018/2/layout/IconVerticalSolidList"/>
    <dgm:cxn modelId="{64AAA300-26E1-45CE-885F-AACBB5D4C17F}" type="presParOf" srcId="{DCD7288A-716C-4EE9-97D6-351DCAAEA954}" destId="{16BF23A3-0180-4F73-887F-6C312526B8CF}" srcOrd="0" destOrd="0" presId="urn:microsoft.com/office/officeart/2018/2/layout/IconVerticalSolidList"/>
    <dgm:cxn modelId="{2E6EB630-50F6-4933-940D-41A4BE30FF16}" type="presParOf" srcId="{16BF23A3-0180-4F73-887F-6C312526B8CF}" destId="{0EA8D3C0-E69E-484B-AF3C-6C853A282F5B}" srcOrd="0" destOrd="0" presId="urn:microsoft.com/office/officeart/2018/2/layout/IconVerticalSolidList"/>
    <dgm:cxn modelId="{AB566B87-25AA-464A-B1EB-D616670616C2}" type="presParOf" srcId="{16BF23A3-0180-4F73-887F-6C312526B8CF}" destId="{8AD6CB9E-E433-458B-B09C-967E23BE56F0}" srcOrd="1" destOrd="0" presId="urn:microsoft.com/office/officeart/2018/2/layout/IconVerticalSolidList"/>
    <dgm:cxn modelId="{1421B2D8-0E89-45BF-AF6C-AA7CDEFE142D}" type="presParOf" srcId="{16BF23A3-0180-4F73-887F-6C312526B8CF}" destId="{A4CB0530-9BA4-4CFA-A7D9-DBFBAE2E483D}" srcOrd="2" destOrd="0" presId="urn:microsoft.com/office/officeart/2018/2/layout/IconVerticalSolidList"/>
    <dgm:cxn modelId="{4C9C1907-F2E0-4157-8CF6-47A9BDB17E2A}" type="presParOf" srcId="{16BF23A3-0180-4F73-887F-6C312526B8CF}" destId="{067F96EE-FD74-4780-856F-F7F94BBA2D08}" srcOrd="3" destOrd="0" presId="urn:microsoft.com/office/officeart/2018/2/layout/IconVerticalSolidList"/>
    <dgm:cxn modelId="{4C0125D7-60A5-433E-8F64-1EF75A083111}" type="presParOf" srcId="{DCD7288A-716C-4EE9-97D6-351DCAAEA954}" destId="{0A1F3575-E358-472E-BF3E-B8D295FF79FF}" srcOrd="1" destOrd="0" presId="urn:microsoft.com/office/officeart/2018/2/layout/IconVerticalSolidList"/>
    <dgm:cxn modelId="{BDE8D635-F0FF-42C6-AE75-61D4DC6CA43B}" type="presParOf" srcId="{DCD7288A-716C-4EE9-97D6-351DCAAEA954}" destId="{D83962AF-4E1C-486F-B96C-91CE9FDCA342}" srcOrd="2" destOrd="0" presId="urn:microsoft.com/office/officeart/2018/2/layout/IconVerticalSolidList"/>
    <dgm:cxn modelId="{92913772-45BE-4425-BDD6-4C67BE8A17F8}" type="presParOf" srcId="{D83962AF-4E1C-486F-B96C-91CE9FDCA342}" destId="{9125EC7F-BE34-4B87-BB06-BE6E0CBE1C1D}" srcOrd="0" destOrd="0" presId="urn:microsoft.com/office/officeart/2018/2/layout/IconVerticalSolidList"/>
    <dgm:cxn modelId="{07B0738F-6C2A-4D71-9A37-A6B4B3C5D0CE}" type="presParOf" srcId="{D83962AF-4E1C-486F-B96C-91CE9FDCA342}" destId="{A3792858-5EA7-4EA2-AE81-8FAA792C15D2}" srcOrd="1" destOrd="0" presId="urn:microsoft.com/office/officeart/2018/2/layout/IconVerticalSolidList"/>
    <dgm:cxn modelId="{25D23282-6FFA-4E97-8BBC-BEFEE0AC353E}" type="presParOf" srcId="{D83962AF-4E1C-486F-B96C-91CE9FDCA342}" destId="{9272E9D8-5C9D-4CBD-A1F3-C27BCBFAF21D}" srcOrd="2" destOrd="0" presId="urn:microsoft.com/office/officeart/2018/2/layout/IconVerticalSolidList"/>
    <dgm:cxn modelId="{6D57F142-76F8-49D8-A74C-B5C52F97D5AB}" type="presParOf" srcId="{D83962AF-4E1C-486F-B96C-91CE9FDCA342}" destId="{1F5931F5-8009-418F-AFA8-DDCB2A564023}" srcOrd="3" destOrd="0" presId="urn:microsoft.com/office/officeart/2018/2/layout/IconVerticalSolidList"/>
    <dgm:cxn modelId="{B53519BA-045B-4BD5-A222-2F1F8C58385A}" type="presParOf" srcId="{DCD7288A-716C-4EE9-97D6-351DCAAEA954}" destId="{2A7938F0-A295-4D0C-AE32-62D6D00F02B4}" srcOrd="3" destOrd="0" presId="urn:microsoft.com/office/officeart/2018/2/layout/IconVerticalSolidList"/>
    <dgm:cxn modelId="{69DEA5F6-D653-4EB3-A44A-7817FAD6B358}" type="presParOf" srcId="{DCD7288A-716C-4EE9-97D6-351DCAAEA954}" destId="{D3DBEDE6-3FC5-4D53-B240-6AFC78EF32C6}" srcOrd="4" destOrd="0" presId="urn:microsoft.com/office/officeart/2018/2/layout/IconVerticalSolidList"/>
    <dgm:cxn modelId="{8857854D-5A41-4C97-BD2D-930069B997CB}" type="presParOf" srcId="{D3DBEDE6-3FC5-4D53-B240-6AFC78EF32C6}" destId="{EDECEB9D-97AD-4429-ACED-875221FA4801}" srcOrd="0" destOrd="0" presId="urn:microsoft.com/office/officeart/2018/2/layout/IconVerticalSolidList"/>
    <dgm:cxn modelId="{A413AA59-28B8-4048-969F-7C6AA5786DC8}" type="presParOf" srcId="{D3DBEDE6-3FC5-4D53-B240-6AFC78EF32C6}" destId="{6CBAFD6D-A45B-4179-8EA3-E63511C76D58}" srcOrd="1" destOrd="0" presId="urn:microsoft.com/office/officeart/2018/2/layout/IconVerticalSolidList"/>
    <dgm:cxn modelId="{3365FBCD-C20C-4060-B380-1075C77E17BC}" type="presParOf" srcId="{D3DBEDE6-3FC5-4D53-B240-6AFC78EF32C6}" destId="{86A45399-54D9-428C-9E0C-734CFF621542}" srcOrd="2" destOrd="0" presId="urn:microsoft.com/office/officeart/2018/2/layout/IconVerticalSolidList"/>
    <dgm:cxn modelId="{21AFE187-CC61-405C-8141-55ADA7218EAA}" type="presParOf" srcId="{D3DBEDE6-3FC5-4D53-B240-6AFC78EF32C6}" destId="{D4290112-E435-43D1-994D-157FB69C70DA}" srcOrd="3" destOrd="0" presId="urn:microsoft.com/office/officeart/2018/2/layout/IconVerticalSolidList"/>
    <dgm:cxn modelId="{C4AD88EC-2183-4BC2-AC5E-94A25B7F6D14}" type="presParOf" srcId="{DCD7288A-716C-4EE9-97D6-351DCAAEA954}" destId="{6E4F6AB3-FE33-430B-9880-D386ECB39113}" srcOrd="5" destOrd="0" presId="urn:microsoft.com/office/officeart/2018/2/layout/IconVerticalSolidList"/>
    <dgm:cxn modelId="{575BFC69-ED94-4D11-B0F0-CC86E2F62D8E}" type="presParOf" srcId="{DCD7288A-716C-4EE9-97D6-351DCAAEA954}" destId="{5615D703-8CFD-4979-8C97-DAAD6039C77F}" srcOrd="6" destOrd="0" presId="urn:microsoft.com/office/officeart/2018/2/layout/IconVerticalSolidList"/>
    <dgm:cxn modelId="{D2151245-70C8-429B-BEDB-01CAF61F651B}" type="presParOf" srcId="{5615D703-8CFD-4979-8C97-DAAD6039C77F}" destId="{98E1523B-AAAB-4FFF-8DD4-0726201ABB13}" srcOrd="0" destOrd="0" presId="urn:microsoft.com/office/officeart/2018/2/layout/IconVerticalSolidList"/>
    <dgm:cxn modelId="{C5ECB84E-FD35-4DEA-AED0-558531BFE984}" type="presParOf" srcId="{5615D703-8CFD-4979-8C97-DAAD6039C77F}" destId="{1F626FBD-7505-45A5-BA57-C8BA6DC6F0C6}" srcOrd="1" destOrd="0" presId="urn:microsoft.com/office/officeart/2018/2/layout/IconVerticalSolidList"/>
    <dgm:cxn modelId="{8DC6D11B-BAB1-4263-BB29-618949A37084}" type="presParOf" srcId="{5615D703-8CFD-4979-8C97-DAAD6039C77F}" destId="{7F8BE39E-2A36-4572-82D6-7D3A1A874566}" srcOrd="2" destOrd="0" presId="urn:microsoft.com/office/officeart/2018/2/layout/IconVerticalSolidList"/>
    <dgm:cxn modelId="{8A6CCEF7-277D-46B6-BE52-3E83F3829B89}" type="presParOf" srcId="{5615D703-8CFD-4979-8C97-DAAD6039C77F}" destId="{58C0A512-F502-445A-A1E5-ADFAB4B395A2}" srcOrd="3" destOrd="0" presId="urn:microsoft.com/office/officeart/2018/2/layout/IconVerticalSolidList"/>
    <dgm:cxn modelId="{28DF333E-831E-4236-A407-A6BFBC07B5AC}" type="presParOf" srcId="{DCD7288A-716C-4EE9-97D6-351DCAAEA954}" destId="{C1FF611E-132B-46CE-9395-7F80075A8527}" srcOrd="7" destOrd="0" presId="urn:microsoft.com/office/officeart/2018/2/layout/IconVerticalSolidList"/>
    <dgm:cxn modelId="{48864B53-3E78-4717-BA8F-16C4D6911837}" type="presParOf" srcId="{DCD7288A-716C-4EE9-97D6-351DCAAEA954}" destId="{BF9FB81F-9CA8-4A9A-BC34-4DFD440A5A03}" srcOrd="8" destOrd="0" presId="urn:microsoft.com/office/officeart/2018/2/layout/IconVerticalSolidList"/>
    <dgm:cxn modelId="{3DB6DFE2-409A-4FFC-AB56-4A9ED859E14C}" type="presParOf" srcId="{BF9FB81F-9CA8-4A9A-BC34-4DFD440A5A03}" destId="{AD68BF88-BAA1-46FD-9E5D-C67F7FA15EA6}" srcOrd="0" destOrd="0" presId="urn:microsoft.com/office/officeart/2018/2/layout/IconVerticalSolidList"/>
    <dgm:cxn modelId="{433281F7-6294-409C-AAB6-7AC94DEA3DA1}" type="presParOf" srcId="{BF9FB81F-9CA8-4A9A-BC34-4DFD440A5A03}" destId="{FE234F3B-4C70-49E7-BC20-67EF1ECEF68C}" srcOrd="1" destOrd="0" presId="urn:microsoft.com/office/officeart/2018/2/layout/IconVerticalSolidList"/>
    <dgm:cxn modelId="{83331499-6059-4D4F-AA23-F2B69C299ECE}" type="presParOf" srcId="{BF9FB81F-9CA8-4A9A-BC34-4DFD440A5A03}" destId="{3808B4C6-96DC-4727-A5B7-05AAA0CEBA7E}" srcOrd="2" destOrd="0" presId="urn:microsoft.com/office/officeart/2018/2/layout/IconVerticalSolidList"/>
    <dgm:cxn modelId="{182D3051-10BB-46B5-A5D5-4FB92F4D8E81}" type="presParOf" srcId="{BF9FB81F-9CA8-4A9A-BC34-4DFD440A5A03}" destId="{2DCD1703-56FD-4724-9BFB-E37957854EA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7F886B-ACF5-4386-9133-7A9D831F04BC}">
      <dsp:nvSpPr>
        <dsp:cNvPr id="0" name=""/>
        <dsp:cNvSpPr/>
      </dsp:nvSpPr>
      <dsp:spPr>
        <a:xfrm>
          <a:off x="2044800" y="375668"/>
          <a:ext cx="2196000" cy="2196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41F4A5-50D9-4661-903E-34F805E05D04}">
      <dsp:nvSpPr>
        <dsp:cNvPr id="0" name=""/>
        <dsp:cNvSpPr/>
      </dsp:nvSpPr>
      <dsp:spPr>
        <a:xfrm>
          <a:off x="2512800" y="843669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90E74C-8DBE-4B60-9C95-59E2320B5B29}">
      <dsp:nvSpPr>
        <dsp:cNvPr id="0" name=""/>
        <dsp:cNvSpPr/>
      </dsp:nvSpPr>
      <dsp:spPr>
        <a:xfrm>
          <a:off x="1342800" y="3255669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b-NO" sz="2300" kern="1200"/>
            <a:t>Et lite frempek </a:t>
          </a:r>
          <a:endParaRPr lang="en-US" sz="2300" kern="1200"/>
        </a:p>
      </dsp:txBody>
      <dsp:txXfrm>
        <a:off x="1342800" y="3255669"/>
        <a:ext cx="3600000" cy="720000"/>
      </dsp:txXfrm>
    </dsp:sp>
    <dsp:sp modelId="{C160FA0B-41E7-4C77-ACF7-3464AC5A4BC5}">
      <dsp:nvSpPr>
        <dsp:cNvPr id="0" name=""/>
        <dsp:cNvSpPr/>
      </dsp:nvSpPr>
      <dsp:spPr>
        <a:xfrm>
          <a:off x="6274800" y="375668"/>
          <a:ext cx="2196000" cy="2196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BA77CE-261B-4857-A165-1A4E6A460413}">
      <dsp:nvSpPr>
        <dsp:cNvPr id="0" name=""/>
        <dsp:cNvSpPr/>
      </dsp:nvSpPr>
      <dsp:spPr>
        <a:xfrm>
          <a:off x="6742800" y="843669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9FD708-43F1-4B66-9D85-2E5A58BE94E0}">
      <dsp:nvSpPr>
        <dsp:cNvPr id="0" name=""/>
        <dsp:cNvSpPr/>
      </dsp:nvSpPr>
      <dsp:spPr>
        <a:xfrm>
          <a:off x="5572800" y="3255669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b-NO" sz="2300" kern="1200"/>
            <a:t>Eget møte om eksamen i januar 2026</a:t>
          </a:r>
          <a:endParaRPr lang="en-US" sz="2300" kern="1200"/>
        </a:p>
      </dsp:txBody>
      <dsp:txXfrm>
        <a:off x="5572800" y="3255669"/>
        <a:ext cx="360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C6E180-F72A-474B-A7DC-F797BB8A835A}">
      <dsp:nvSpPr>
        <dsp:cNvPr id="0" name=""/>
        <dsp:cNvSpPr/>
      </dsp:nvSpPr>
      <dsp:spPr>
        <a:xfrm>
          <a:off x="0" y="531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DF57CA-B9DE-4FC8-865D-163C8AA8E560}">
      <dsp:nvSpPr>
        <dsp:cNvPr id="0" name=""/>
        <dsp:cNvSpPr/>
      </dsp:nvSpPr>
      <dsp:spPr>
        <a:xfrm>
          <a:off x="0" y="531"/>
          <a:ext cx="10515600" cy="483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b="1" kern="1200"/>
            <a:t>Uke 47: </a:t>
          </a:r>
          <a:endParaRPr lang="en-US" sz="2200" kern="1200"/>
        </a:p>
      </dsp:txBody>
      <dsp:txXfrm>
        <a:off x="0" y="531"/>
        <a:ext cx="10515600" cy="483363"/>
      </dsp:txXfrm>
    </dsp:sp>
    <dsp:sp modelId="{81856BCD-0093-492A-BACA-E511FD2B0119}">
      <dsp:nvSpPr>
        <dsp:cNvPr id="0" name=""/>
        <dsp:cNvSpPr/>
      </dsp:nvSpPr>
      <dsp:spPr>
        <a:xfrm>
          <a:off x="0" y="483895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5E07AD-09DC-4353-8378-6824C8F7FD84}">
      <dsp:nvSpPr>
        <dsp:cNvPr id="0" name=""/>
        <dsp:cNvSpPr/>
      </dsp:nvSpPr>
      <dsp:spPr>
        <a:xfrm>
          <a:off x="0" y="483895"/>
          <a:ext cx="10515600" cy="483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kern="1200"/>
            <a:t>Heldagsprøve i engelsk fredag 21.november</a:t>
          </a:r>
          <a:endParaRPr lang="en-US" sz="2200" kern="1200"/>
        </a:p>
      </dsp:txBody>
      <dsp:txXfrm>
        <a:off x="0" y="483895"/>
        <a:ext cx="10515600" cy="483363"/>
      </dsp:txXfrm>
    </dsp:sp>
    <dsp:sp modelId="{63B500EB-A5A3-4150-B5FF-238B9B4FBB89}">
      <dsp:nvSpPr>
        <dsp:cNvPr id="0" name=""/>
        <dsp:cNvSpPr/>
      </dsp:nvSpPr>
      <dsp:spPr>
        <a:xfrm>
          <a:off x="0" y="967259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847180-C79C-4C75-9CC6-CE5964097CEE}">
      <dsp:nvSpPr>
        <dsp:cNvPr id="0" name=""/>
        <dsp:cNvSpPr/>
      </dsp:nvSpPr>
      <dsp:spPr>
        <a:xfrm>
          <a:off x="0" y="967259"/>
          <a:ext cx="10515600" cy="483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b="1" kern="1200"/>
            <a:t>Uke 48: </a:t>
          </a:r>
          <a:endParaRPr lang="en-US" sz="2200" kern="1200"/>
        </a:p>
      </dsp:txBody>
      <dsp:txXfrm>
        <a:off x="0" y="967259"/>
        <a:ext cx="10515600" cy="483363"/>
      </dsp:txXfrm>
    </dsp:sp>
    <dsp:sp modelId="{472C286C-3660-44CB-B445-8A88A1704735}">
      <dsp:nvSpPr>
        <dsp:cNvPr id="0" name=""/>
        <dsp:cNvSpPr/>
      </dsp:nvSpPr>
      <dsp:spPr>
        <a:xfrm>
          <a:off x="0" y="1450623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E5B7EF-BFFE-436C-96CB-7929DDE5CF2F}">
      <dsp:nvSpPr>
        <dsp:cNvPr id="0" name=""/>
        <dsp:cNvSpPr/>
      </dsp:nvSpPr>
      <dsp:spPr>
        <a:xfrm>
          <a:off x="0" y="1450623"/>
          <a:ext cx="10515600" cy="483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kern="1200"/>
            <a:t>Sentralt gitt heldagsprøve i hovedmål tirsdag 25.november    </a:t>
          </a:r>
          <a:endParaRPr lang="en-US" sz="2200" kern="1200"/>
        </a:p>
      </dsp:txBody>
      <dsp:txXfrm>
        <a:off x="0" y="1450623"/>
        <a:ext cx="10515600" cy="483363"/>
      </dsp:txXfrm>
    </dsp:sp>
    <dsp:sp modelId="{B3B2B81C-236A-487C-B6F3-777E03A013CC}">
      <dsp:nvSpPr>
        <dsp:cNvPr id="0" name=""/>
        <dsp:cNvSpPr/>
      </dsp:nvSpPr>
      <dsp:spPr>
        <a:xfrm>
          <a:off x="0" y="1933987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016AD5-CDA9-4640-98F6-D4084391801F}">
      <dsp:nvSpPr>
        <dsp:cNvPr id="0" name=""/>
        <dsp:cNvSpPr/>
      </dsp:nvSpPr>
      <dsp:spPr>
        <a:xfrm>
          <a:off x="0" y="1933987"/>
          <a:ext cx="10515600" cy="483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0" y="1933987"/>
        <a:ext cx="10515600" cy="483363"/>
      </dsp:txXfrm>
    </dsp:sp>
    <dsp:sp modelId="{3E5D8D94-5128-4C2F-BB47-D1D460F30413}">
      <dsp:nvSpPr>
        <dsp:cNvPr id="0" name=""/>
        <dsp:cNvSpPr/>
      </dsp:nvSpPr>
      <dsp:spPr>
        <a:xfrm>
          <a:off x="0" y="2417350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FE0666-4CE5-4D23-AF1E-150F1A84A186}">
      <dsp:nvSpPr>
        <dsp:cNvPr id="0" name=""/>
        <dsp:cNvSpPr/>
      </dsp:nvSpPr>
      <dsp:spPr>
        <a:xfrm>
          <a:off x="0" y="2417350"/>
          <a:ext cx="10515600" cy="483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kern="1200"/>
            <a:t>Sentralt gitt heldagsprøve i sidemål onsdag 26.november </a:t>
          </a:r>
          <a:endParaRPr lang="en-US" sz="2200" kern="1200"/>
        </a:p>
      </dsp:txBody>
      <dsp:txXfrm>
        <a:off x="0" y="2417350"/>
        <a:ext cx="10515600" cy="483363"/>
      </dsp:txXfrm>
    </dsp:sp>
    <dsp:sp modelId="{773FA084-A435-4A22-8CE2-DB3CF8AB2A17}">
      <dsp:nvSpPr>
        <dsp:cNvPr id="0" name=""/>
        <dsp:cNvSpPr/>
      </dsp:nvSpPr>
      <dsp:spPr>
        <a:xfrm>
          <a:off x="0" y="2900714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BAA4F5-2A8A-41EA-A0B9-57032ECBDAA4}">
      <dsp:nvSpPr>
        <dsp:cNvPr id="0" name=""/>
        <dsp:cNvSpPr/>
      </dsp:nvSpPr>
      <dsp:spPr>
        <a:xfrm>
          <a:off x="0" y="2900714"/>
          <a:ext cx="10515600" cy="483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b="1" kern="1200"/>
            <a:t>Uke 49: </a:t>
          </a:r>
          <a:endParaRPr lang="en-US" sz="2200" kern="1200"/>
        </a:p>
      </dsp:txBody>
      <dsp:txXfrm>
        <a:off x="0" y="2900714"/>
        <a:ext cx="10515600" cy="483363"/>
      </dsp:txXfrm>
    </dsp:sp>
    <dsp:sp modelId="{42F9B784-F252-4200-A26E-0A30615B06DE}">
      <dsp:nvSpPr>
        <dsp:cNvPr id="0" name=""/>
        <dsp:cNvSpPr/>
      </dsp:nvSpPr>
      <dsp:spPr>
        <a:xfrm>
          <a:off x="0" y="3384078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72E86F-5993-4BB4-A756-D943A297C229}">
      <dsp:nvSpPr>
        <dsp:cNvPr id="0" name=""/>
        <dsp:cNvSpPr/>
      </dsp:nvSpPr>
      <dsp:spPr>
        <a:xfrm>
          <a:off x="0" y="3384078"/>
          <a:ext cx="10515600" cy="483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kern="1200"/>
            <a:t>Heldagsprøve i matematikk mandag 01.desember </a:t>
          </a:r>
          <a:endParaRPr lang="en-US" sz="2200" kern="1200"/>
        </a:p>
      </dsp:txBody>
      <dsp:txXfrm>
        <a:off x="0" y="3384078"/>
        <a:ext cx="10515600" cy="483363"/>
      </dsp:txXfrm>
    </dsp:sp>
    <dsp:sp modelId="{D980209B-10CA-43DA-812B-5CFFC5A8039F}">
      <dsp:nvSpPr>
        <dsp:cNvPr id="0" name=""/>
        <dsp:cNvSpPr/>
      </dsp:nvSpPr>
      <dsp:spPr>
        <a:xfrm>
          <a:off x="0" y="3867442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82F879-33B6-4ED5-9076-AFF653330F0D}">
      <dsp:nvSpPr>
        <dsp:cNvPr id="0" name=""/>
        <dsp:cNvSpPr/>
      </dsp:nvSpPr>
      <dsp:spPr>
        <a:xfrm>
          <a:off x="0" y="3867442"/>
          <a:ext cx="10515600" cy="483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kern="1200"/>
            <a:t> </a:t>
          </a:r>
          <a:endParaRPr lang="en-US" sz="2200" kern="1200"/>
        </a:p>
      </dsp:txBody>
      <dsp:txXfrm>
        <a:off x="0" y="3867442"/>
        <a:ext cx="10515600" cy="4833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FC2A7-9D20-4862-9BFA-A5C3EDF87558}">
      <dsp:nvSpPr>
        <dsp:cNvPr id="0" name=""/>
        <dsp:cNvSpPr/>
      </dsp:nvSpPr>
      <dsp:spPr>
        <a:xfrm>
          <a:off x="0" y="335574"/>
          <a:ext cx="6172199" cy="3531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9031" tIns="395732" rIns="479031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900" kern="1200" dirty="0"/>
            <a:t>Forberedelsesdag engelsk: 19.mai</a:t>
          </a:r>
          <a:endParaRPr lang="en-US" sz="1900" kern="1200" dirty="0"/>
        </a:p>
        <a:p>
          <a:pPr marL="171450" lvl="1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900" kern="1200" dirty="0"/>
            <a:t>Eksamen engelsk: onsdag 20.mai </a:t>
          </a:r>
          <a:endParaRPr lang="en-US" sz="1900" kern="1200" dirty="0"/>
        </a:p>
        <a:p>
          <a:pPr marL="171450" lvl="1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 dirty="0"/>
        </a:p>
        <a:p>
          <a:pPr marL="171450" lvl="1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900" kern="1200" dirty="0"/>
            <a:t>Forberedelsesdag bokmål/sidemål: onsdag 20.mai</a:t>
          </a:r>
          <a:endParaRPr lang="en-US" sz="1900" kern="1200" dirty="0"/>
        </a:p>
        <a:p>
          <a:pPr marL="171450" lvl="1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900" kern="1200" dirty="0"/>
            <a:t>Eksamen bokmål: torsdag 21.mai </a:t>
          </a:r>
          <a:endParaRPr lang="en-US" sz="1900" kern="1200" dirty="0"/>
        </a:p>
        <a:p>
          <a:pPr marL="171450" lvl="1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900" kern="1200" dirty="0"/>
            <a:t>Eksamen sidemål: fredag 22.mai</a:t>
          </a:r>
          <a:endParaRPr lang="en-US" sz="1900" kern="1200" dirty="0"/>
        </a:p>
        <a:p>
          <a:pPr marL="171450" lvl="1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 dirty="0"/>
        </a:p>
        <a:p>
          <a:pPr marL="171450" lvl="1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900" kern="1200" dirty="0"/>
            <a:t>Forberedelsesdag matematikk: fredag 22.mai         (pga. andre pinsedag mandag 25. mai)</a:t>
          </a:r>
          <a:endParaRPr lang="en-US" sz="1900" kern="1200" dirty="0"/>
        </a:p>
      </dsp:txBody>
      <dsp:txXfrm>
        <a:off x="0" y="335574"/>
        <a:ext cx="6172199" cy="3531150"/>
      </dsp:txXfrm>
    </dsp:sp>
    <dsp:sp modelId="{BD1A9583-735A-466E-A8AC-1A3AB73BBE79}">
      <dsp:nvSpPr>
        <dsp:cNvPr id="0" name=""/>
        <dsp:cNvSpPr/>
      </dsp:nvSpPr>
      <dsp:spPr>
        <a:xfrm>
          <a:off x="308610" y="211597"/>
          <a:ext cx="4320540" cy="40441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306" tIns="0" rIns="163306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nb-NO" sz="1900" b="1" kern="1200"/>
            <a:t>Uke 21: </a:t>
          </a:r>
          <a:endParaRPr lang="en-US" sz="1900" kern="1200"/>
        </a:p>
      </dsp:txBody>
      <dsp:txXfrm>
        <a:off x="328352" y="231339"/>
        <a:ext cx="4281056" cy="364932"/>
      </dsp:txXfrm>
    </dsp:sp>
    <dsp:sp modelId="{021248B2-F683-45D3-8B57-26C433360AAD}">
      <dsp:nvSpPr>
        <dsp:cNvPr id="0" name=""/>
        <dsp:cNvSpPr/>
      </dsp:nvSpPr>
      <dsp:spPr>
        <a:xfrm>
          <a:off x="0" y="4249764"/>
          <a:ext cx="6172199" cy="837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9031" tIns="395732" rIns="479031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900" kern="1200"/>
            <a:t>Eksamen i matematikk: tirsdag 26.mai </a:t>
          </a:r>
          <a:endParaRPr lang="en-US" sz="1900" kern="1200"/>
        </a:p>
      </dsp:txBody>
      <dsp:txXfrm>
        <a:off x="0" y="4249764"/>
        <a:ext cx="6172199" cy="837900"/>
      </dsp:txXfrm>
    </dsp:sp>
    <dsp:sp modelId="{207D004B-5EED-442D-B6A5-75B4CBA3DA6F}">
      <dsp:nvSpPr>
        <dsp:cNvPr id="0" name=""/>
        <dsp:cNvSpPr/>
      </dsp:nvSpPr>
      <dsp:spPr>
        <a:xfrm>
          <a:off x="308610" y="3969324"/>
          <a:ext cx="4320540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306" tIns="0" rIns="163306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nb-NO" sz="1900" b="1" kern="1200"/>
            <a:t>Uke 22: </a:t>
          </a:r>
          <a:endParaRPr lang="en-US" sz="1900" kern="1200"/>
        </a:p>
      </dsp:txBody>
      <dsp:txXfrm>
        <a:off x="335990" y="3996704"/>
        <a:ext cx="4265780" cy="5061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A8D3C0-E69E-484B-AF3C-6C853A282F5B}">
      <dsp:nvSpPr>
        <dsp:cNvPr id="0" name=""/>
        <dsp:cNvSpPr/>
      </dsp:nvSpPr>
      <dsp:spPr>
        <a:xfrm>
          <a:off x="0" y="3399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D6CB9E-E433-458B-B09C-967E23BE56F0}">
      <dsp:nvSpPr>
        <dsp:cNvPr id="0" name=""/>
        <dsp:cNvSpPr/>
      </dsp:nvSpPr>
      <dsp:spPr>
        <a:xfrm>
          <a:off x="219037" y="166319"/>
          <a:ext cx="398249" cy="3982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7F96EE-FD74-4780-856F-F7F94BBA2D08}">
      <dsp:nvSpPr>
        <dsp:cNvPr id="0" name=""/>
        <dsp:cNvSpPr/>
      </dsp:nvSpPr>
      <dsp:spPr>
        <a:xfrm>
          <a:off x="836323" y="3399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/>
            <a:t>Behovet må dokumenteres fra lege/PPT</a:t>
          </a:r>
          <a:endParaRPr lang="en-US" sz="1900" kern="1200"/>
        </a:p>
      </dsp:txBody>
      <dsp:txXfrm>
        <a:off x="836323" y="3399"/>
        <a:ext cx="9679276" cy="724089"/>
      </dsp:txXfrm>
    </dsp:sp>
    <dsp:sp modelId="{9125EC7F-BE34-4B87-BB06-BE6E0CBE1C1D}">
      <dsp:nvSpPr>
        <dsp:cNvPr id="0" name=""/>
        <dsp:cNvSpPr/>
      </dsp:nvSpPr>
      <dsp:spPr>
        <a:xfrm>
          <a:off x="0" y="908511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792858-5EA7-4EA2-AE81-8FAA792C15D2}">
      <dsp:nvSpPr>
        <dsp:cNvPr id="0" name=""/>
        <dsp:cNvSpPr/>
      </dsp:nvSpPr>
      <dsp:spPr>
        <a:xfrm>
          <a:off x="219037" y="1071431"/>
          <a:ext cx="398249" cy="3982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5931F5-8009-418F-AFA8-DDCB2A564023}">
      <dsp:nvSpPr>
        <dsp:cNvPr id="0" name=""/>
        <dsp:cNvSpPr/>
      </dsp:nvSpPr>
      <dsp:spPr>
        <a:xfrm>
          <a:off x="836323" y="908511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/>
            <a:t>Elever med eksempelvis pollen-allergi eller vedtak om individuelt tilrettelagt opplæring (ITO)</a:t>
          </a:r>
          <a:endParaRPr lang="en-US" sz="1900" kern="1200"/>
        </a:p>
      </dsp:txBody>
      <dsp:txXfrm>
        <a:off x="836323" y="908511"/>
        <a:ext cx="9679276" cy="724089"/>
      </dsp:txXfrm>
    </dsp:sp>
    <dsp:sp modelId="{EDECEB9D-97AD-4429-ACED-875221FA4801}">
      <dsp:nvSpPr>
        <dsp:cNvPr id="0" name=""/>
        <dsp:cNvSpPr/>
      </dsp:nvSpPr>
      <dsp:spPr>
        <a:xfrm>
          <a:off x="0" y="1813624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BAFD6D-A45B-4179-8EA3-E63511C76D58}">
      <dsp:nvSpPr>
        <dsp:cNvPr id="0" name=""/>
        <dsp:cNvSpPr/>
      </dsp:nvSpPr>
      <dsp:spPr>
        <a:xfrm>
          <a:off x="219037" y="1976544"/>
          <a:ext cx="398249" cy="3982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290112-E435-43D1-994D-157FB69C70DA}">
      <dsp:nvSpPr>
        <dsp:cNvPr id="0" name=""/>
        <dsp:cNvSpPr/>
      </dsp:nvSpPr>
      <dsp:spPr>
        <a:xfrm>
          <a:off x="836323" y="1813624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/>
            <a:t>Oftest søkt om: forlenget tid på eksamen (60 minutter) og opplesing av oppgaveteksten. </a:t>
          </a:r>
          <a:endParaRPr lang="en-US" sz="1900" kern="1200"/>
        </a:p>
      </dsp:txBody>
      <dsp:txXfrm>
        <a:off x="836323" y="1813624"/>
        <a:ext cx="9679276" cy="724089"/>
      </dsp:txXfrm>
    </dsp:sp>
    <dsp:sp modelId="{98E1523B-AAAB-4FFF-8DD4-0726201ABB13}">
      <dsp:nvSpPr>
        <dsp:cNvPr id="0" name=""/>
        <dsp:cNvSpPr/>
      </dsp:nvSpPr>
      <dsp:spPr>
        <a:xfrm>
          <a:off x="0" y="2718736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626FBD-7505-45A5-BA57-C8BA6DC6F0C6}">
      <dsp:nvSpPr>
        <dsp:cNvPr id="0" name=""/>
        <dsp:cNvSpPr/>
      </dsp:nvSpPr>
      <dsp:spPr>
        <a:xfrm>
          <a:off x="219037" y="2881656"/>
          <a:ext cx="398249" cy="39824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C0A512-F502-445A-A1E5-ADFAB4B395A2}">
      <dsp:nvSpPr>
        <dsp:cNvPr id="0" name=""/>
        <dsp:cNvSpPr/>
      </dsp:nvSpPr>
      <dsp:spPr>
        <a:xfrm>
          <a:off x="836323" y="2718736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Eleven skal trene på dette før eksamen. </a:t>
          </a:r>
          <a:r>
            <a:rPr lang="nb-NO" sz="1900" kern="1200"/>
            <a:t>Lurt å søke før heldagsprøver – mulighet til å få erfaring med tilretteleggingen. </a:t>
          </a:r>
          <a:endParaRPr lang="en-US" sz="1900" kern="1200"/>
        </a:p>
      </dsp:txBody>
      <dsp:txXfrm>
        <a:off x="836323" y="2718736"/>
        <a:ext cx="9679276" cy="724089"/>
      </dsp:txXfrm>
    </dsp:sp>
    <dsp:sp modelId="{AD68BF88-BAA1-46FD-9E5D-C67F7FA15EA6}">
      <dsp:nvSpPr>
        <dsp:cNvPr id="0" name=""/>
        <dsp:cNvSpPr/>
      </dsp:nvSpPr>
      <dsp:spPr>
        <a:xfrm>
          <a:off x="0" y="3623848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234F3B-4C70-49E7-BC20-67EF1ECEF68C}">
      <dsp:nvSpPr>
        <dsp:cNvPr id="0" name=""/>
        <dsp:cNvSpPr/>
      </dsp:nvSpPr>
      <dsp:spPr>
        <a:xfrm>
          <a:off x="219037" y="3786768"/>
          <a:ext cx="398249" cy="39824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CD1703-56FD-4724-9BFB-E37957854EA2}">
      <dsp:nvSpPr>
        <dsp:cNvPr id="0" name=""/>
        <dsp:cNvSpPr/>
      </dsp:nvSpPr>
      <dsp:spPr>
        <a:xfrm>
          <a:off x="836323" y="3623848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Lenke til søknadsskjema ligger på skolens hjemmeside – innlogging med bank-ID</a:t>
          </a:r>
          <a:endParaRPr lang="en-US" sz="1900" kern="1200" dirty="0"/>
        </a:p>
      </dsp:txBody>
      <dsp:txXfrm>
        <a:off x="836323" y="3623848"/>
        <a:ext cx="9679276" cy="7240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16A0CB6-13E8-46D0-8A11-B77751376C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3E428F31-E224-4B27-8D4B-B089A8169D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FC719C6-8367-4567-AE89-2964395FC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17.09.2025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3447F0-B91E-4A4F-82A8-9C1AC79A7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6FB2CE9-4413-4F14-8219-057074D44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8537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63A3576-AE19-4864-9516-EB925080E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D20FDBA-91C6-45BE-B2A8-385ABD12A7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4B0831D-E892-4647-BB0B-8A1F9BC9A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17.09.2025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3FAFDEA-80E2-492D-AD9E-AD55A5E1A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76360D6-D3D3-46B9-AA37-F2A83C22D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733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058F7CC2-17C1-426D-A33E-331341BC2C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F56CABE-DE7B-403A-B53F-9C0A4C11E8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413B25C-12E7-4E97-AA5E-6C9819D2D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17.09.2025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AA2FBD8-E274-4695-8C61-805C027CC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F6B2ACB-AC6A-4D63-9C88-3107D0AFF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82641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9ED26F-9931-4F5B-87A7-3D6F37682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2FF6FB7-3EE9-4907-A68F-8A10130AC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91EE501-7D13-4F63-B5FC-139D45DA5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17.09.2025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9D1F70B-8AE8-4E03-896E-EBA9575FF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1B5CDF3-2701-4769-B61C-FF0DA7D48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8363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5D58950-AEC6-4316-9A48-0C475701C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3B1CE78-6BE2-4D1A-8B18-E8B52E4AE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BAA5E05-A00A-4285-B2D5-9AA0D1B79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17.09.2025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A95EE83-830F-443C-9DA7-D9B64654D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C372E02-4DE8-4F35-9B5F-FFFFC54F1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844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3041A45-D2B9-40BB-95D6-6991BDC5D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13D0477-9C99-4E34-9FE6-96CD95E54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BE576F1-A3D6-4D92-9EB7-083AD5F03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B032D65-51B1-47CF-9B3E-860D438A1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17.09.2025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5829B26-5C8A-4930-8E58-0E546EC5C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5E9AF5-E4F1-4580-8F77-4FE477C31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6268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37FAED5-6996-44C2-812A-5C4ED5879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F441559-1E71-4987-85A9-A897D8764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FB704DA-6C78-4C37-B449-4230A6F30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F419189-C505-4FB1-865A-20729E1AF1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AE8CDB11-3B8B-4FF9-BAA1-F28A8F074A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11136840-A422-4259-81B5-A6437521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17.09.2025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7B80F7BC-4C7C-4908-B57B-C6384559B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4AD48EF-D1F3-4A1F-956A-07CBCCE7A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33104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BE0C13-5330-497A-ACC4-0B59A96C8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BC86486-4D04-449B-B8FF-8829F232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17.09.2025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7BAB917-3A26-41EC-BAC5-519117182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1FD88290-7FAA-4420-8209-34C10C477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82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BDE3D59C-C2AE-4638-A39E-9B7497FB9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17.09.2025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F0C9D1EB-79F7-4D1C-B675-AFB7E0CAD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2B87031-1CE6-43BC-AEE8-03F942714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2398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DB43634-C765-4EFC-82E6-62176DADB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B0AEE8A-016C-4D4D-9106-B8F3311D4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E30B89D-564D-4643-A371-DB2476ABF1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0328C2A-9A6A-473F-AB32-A0541A13A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17.09.2025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D77DD96-849A-473B-8F06-37AC266BF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5AB257-2E24-4DFD-B84E-740A41FB9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6052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8DDF1DD-2E4C-4D87-BC47-7A38E6B7F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2926A8CF-597D-41ED-BF19-0DC5DE839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8C16660-32C6-4AF5-AF01-29749077BE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98DFD75-4560-4FE2-BBF2-680707C90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17.09.2025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E540B31-58A2-4CED-BB76-11DDD48A5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DAD3C90-5996-4EFC-9B5F-4AA11DB5B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11751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A9F946C5-C758-45A7-A517-3E108C928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05220BF-BFFC-4EF1-936B-C051E05A53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5D0F606-F62B-4CB6-90A2-E3D781997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041D1-7822-427B-97AA-82E017ADBCA1}" type="datetimeFigureOut">
              <a:rPr lang="nb-NO" smtClean="0"/>
              <a:t>17.09.2025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FA58F70-2B0F-4D3F-8A5D-013982BC8E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139BEB6-78A2-4145-A80D-2A15D950CC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13054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Oslo Sans Office" panose="020000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slo Sans Office" panose="020000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slo Sans Office" panose="020000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slo Sans Office" panose="020000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slo Sans Office" panose="020000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slo Sans Office" panose="020000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5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AC57F3F-F160-4F64-BD73-1A6867D66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nb-NO" dirty="0"/>
              <a:t>10.trinn </a:t>
            </a:r>
          </a:p>
        </p:txBody>
      </p:sp>
      <p:graphicFrame>
        <p:nvGraphicFramePr>
          <p:cNvPr id="14" name="Undertittel 2">
            <a:extLst>
              <a:ext uri="{FF2B5EF4-FFF2-40B4-BE49-F238E27FC236}">
                <a16:creationId xmlns:a16="http://schemas.microsoft.com/office/drawing/2014/main" id="{B24FB749-E7A1-513C-2952-80871E02C0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78927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5480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2F09A1D-8F3D-FFE7-79C8-9574675B6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nb-NO" dirty="0"/>
              <a:t>Heldagsprøver høst 2025</a:t>
            </a:r>
          </a:p>
        </p:txBody>
      </p:sp>
      <p:graphicFrame>
        <p:nvGraphicFramePr>
          <p:cNvPr id="19" name="Plassholder for innhold 4">
            <a:extLst>
              <a:ext uri="{FF2B5EF4-FFF2-40B4-BE49-F238E27FC236}">
                <a16:creationId xmlns:a16="http://schemas.microsoft.com/office/drawing/2014/main" id="{B97EC1B7-1FDE-16E1-BAF2-7811DBDBC0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74876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7898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F0131D9-ADD9-F3F7-A7BB-56D27537E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2011082"/>
          </a:xfrm>
        </p:spPr>
        <p:txBody>
          <a:bodyPr anchor="b">
            <a:normAutofit/>
          </a:bodyPr>
          <a:lstStyle/>
          <a:p>
            <a:r>
              <a:rPr lang="nb-NO" dirty="0"/>
              <a:t>Skriftlig eksamen</a:t>
            </a:r>
            <a:br>
              <a:rPr lang="nb-NO" dirty="0"/>
            </a:br>
            <a:r>
              <a:rPr lang="nb-NO" dirty="0"/>
              <a:t> </a:t>
            </a:r>
            <a:br>
              <a:rPr lang="nb-NO" dirty="0"/>
            </a:br>
            <a:r>
              <a:rPr lang="nb-NO" sz="2200" dirty="0"/>
              <a:t>Et datasystem trekker ut elevene tilfeldig 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D14AFA49-49BF-6E0F-CD44-98B3BE467A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160288"/>
            <a:ext cx="1503109" cy="2109735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27" name="Plassholder for innhold 4">
            <a:extLst>
              <a:ext uri="{FF2B5EF4-FFF2-40B4-BE49-F238E27FC236}">
                <a16:creationId xmlns:a16="http://schemas.microsoft.com/office/drawing/2014/main" id="{04D60DAE-1BF7-032B-1D7C-E7097C0C0C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0929007"/>
              </p:ext>
            </p:extLst>
          </p:nvPr>
        </p:nvGraphicFramePr>
        <p:xfrm>
          <a:off x="5183188" y="561789"/>
          <a:ext cx="6172200" cy="5299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eksamen – K O S M O S">
            <a:extLst>
              <a:ext uri="{FF2B5EF4-FFF2-40B4-BE49-F238E27FC236}">
                <a16:creationId xmlns:a16="http://schemas.microsoft.com/office/drawing/2014/main" id="{6E77F784-DEA1-D9EA-FF8B-7A15941E53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3024094"/>
            <a:ext cx="3932237" cy="2756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3463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5C4833C-6DDC-774A-8A69-77EB1F408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nb-NO" dirty="0"/>
              <a:t>Muntlig eksamen – tilfeldig trekk  </a:t>
            </a:r>
          </a:p>
        </p:txBody>
      </p:sp>
      <p:sp>
        <p:nvSpPr>
          <p:cNvPr id="13" name="Plassholder for innhold 4">
            <a:extLst>
              <a:ext uri="{FF2B5EF4-FFF2-40B4-BE49-F238E27FC236}">
                <a16:creationId xmlns:a16="http://schemas.microsoft.com/office/drawing/2014/main" id="{E8100467-D96B-AB72-D799-099A54DE43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nb-NO" sz="1500" b="1"/>
              <a:t>Uke 24: </a:t>
            </a:r>
            <a:endParaRPr lang="nb-NO" sz="1500"/>
          </a:p>
          <a:p>
            <a:pPr marL="0" indent="0" fontAlgn="base">
              <a:buNone/>
            </a:pPr>
            <a:r>
              <a:rPr lang="nb-NO" sz="1500" b="1"/>
              <a:t>Pulje 1:</a:t>
            </a:r>
            <a:r>
              <a:rPr lang="nb-NO" sz="1500"/>
              <a:t>  </a:t>
            </a:r>
          </a:p>
          <a:p>
            <a:pPr fontAlgn="base"/>
            <a:r>
              <a:rPr lang="nb-NO" sz="1500"/>
              <a:t>Opplysning om trekkfag for elever: onsdag 10.juni </a:t>
            </a:r>
          </a:p>
          <a:p>
            <a:pPr fontAlgn="base"/>
            <a:r>
              <a:rPr lang="nb-NO" sz="1500"/>
              <a:t>Obligatorisk forberedelsesdag for elever: torsdag 11.juni </a:t>
            </a:r>
          </a:p>
          <a:p>
            <a:pPr fontAlgn="base"/>
            <a:r>
              <a:rPr lang="nb-NO" sz="1500"/>
              <a:t>Eksamensdag: fredag 12.juni </a:t>
            </a:r>
          </a:p>
          <a:p>
            <a:pPr marL="0" indent="0" fontAlgn="base">
              <a:buNone/>
            </a:pPr>
            <a:endParaRPr lang="nb-NO" sz="1500"/>
          </a:p>
          <a:p>
            <a:pPr marL="0" indent="0" fontAlgn="base">
              <a:buNone/>
            </a:pPr>
            <a:r>
              <a:rPr lang="nb-NO" sz="1500" b="1"/>
              <a:t>Pulje 2:</a:t>
            </a:r>
            <a:r>
              <a:rPr lang="nb-NO" sz="1500"/>
              <a:t> </a:t>
            </a:r>
          </a:p>
          <a:p>
            <a:pPr fontAlgn="base"/>
            <a:r>
              <a:rPr lang="nb-NO" sz="1500"/>
              <a:t>Opplysning om trekkfag for elever: fredag 12.juni </a:t>
            </a:r>
          </a:p>
          <a:p>
            <a:pPr marL="0" indent="0">
              <a:buNone/>
            </a:pPr>
            <a:endParaRPr lang="nb-NO" sz="1500" b="1"/>
          </a:p>
          <a:p>
            <a:pPr marL="0" indent="0">
              <a:buNone/>
            </a:pPr>
            <a:r>
              <a:rPr lang="nb-NO" sz="1500" b="1"/>
              <a:t>Uke 25: </a:t>
            </a:r>
            <a:endParaRPr lang="nb-NO" sz="1500"/>
          </a:p>
          <a:p>
            <a:pPr marL="0" indent="0" fontAlgn="base">
              <a:buNone/>
            </a:pPr>
            <a:r>
              <a:rPr lang="nb-NO" sz="1500" b="1"/>
              <a:t>Pulje 2:</a:t>
            </a:r>
            <a:r>
              <a:rPr lang="nb-NO" sz="1500"/>
              <a:t> </a:t>
            </a:r>
          </a:p>
          <a:p>
            <a:pPr fontAlgn="base"/>
            <a:r>
              <a:rPr lang="nb-NO" sz="1500"/>
              <a:t>Obligatorisk forberedelsesdag for elever: mandag 15.juni </a:t>
            </a:r>
          </a:p>
          <a:p>
            <a:pPr fontAlgn="base"/>
            <a:r>
              <a:rPr lang="nb-NO" sz="1500"/>
              <a:t>Eksamensdag: tirsdag 16.juni </a:t>
            </a:r>
          </a:p>
          <a:p>
            <a:endParaRPr lang="nb-NO" sz="1500"/>
          </a:p>
        </p:txBody>
      </p:sp>
      <p:pic>
        <p:nvPicPr>
          <p:cNvPr id="3074" name="Picture 2" descr="Free Library Wisdom photo and picture">
            <a:extLst>
              <a:ext uri="{FF2B5EF4-FFF2-40B4-BE49-F238E27FC236}">
                <a16:creationId xmlns:a16="http://schemas.microsoft.com/office/drawing/2014/main" id="{2D420451-F925-1AA5-677A-913B7A9E6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6112" y="2217760"/>
            <a:ext cx="4464975" cy="3002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6537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FFEA0C7-2A0C-9346-FC9A-0C2F43A9E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nb-NO"/>
              <a:t>Eksamen: Særskilt tilrettelegging </a:t>
            </a:r>
            <a:endParaRPr lang="nb-NO" dirty="0"/>
          </a:p>
        </p:txBody>
      </p:sp>
      <p:graphicFrame>
        <p:nvGraphicFramePr>
          <p:cNvPr id="6" name="Plassholder for innhold 3">
            <a:extLst>
              <a:ext uri="{FF2B5EF4-FFF2-40B4-BE49-F238E27FC236}">
                <a16:creationId xmlns:a16="http://schemas.microsoft.com/office/drawing/2014/main" id="{5157C0B0-0D94-2B45-F4B8-99369C2835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98936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262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1" id="{F332CAED-A269-4B50-A952-260E3712529C}" vid="{C6E5C74C-4D79-4811-AD41-03C074970AC8}"/>
    </a:ext>
  </a:extLst>
</a:theme>
</file>

<file path=docMetadata/LabelInfo.xml><?xml version="1.0" encoding="utf-8"?>
<clbl:labelList xmlns:clbl="http://schemas.microsoft.com/office/2020/mipLabelMetadata">
  <clbl:label id="{a5a66368-d49e-4bf5-af9a-6ccbf48e6655}" enabled="0" method="" siteId="{a5a66368-d49e-4bf5-af9a-6ccbf48e665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2299</TotalTime>
  <Words>280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Oslo Sans Office</vt:lpstr>
      <vt:lpstr>Office-tema</vt:lpstr>
      <vt:lpstr>10.trinn </vt:lpstr>
      <vt:lpstr>Heldagsprøver høst 2025</vt:lpstr>
      <vt:lpstr>Skriftlig eksamen   Et datasystem trekker ut elevene tilfeldig </vt:lpstr>
      <vt:lpstr>Muntlig eksamen – tilfeldig trekk  </vt:lpstr>
      <vt:lpstr>Eksamen: Særskilt tilrettelegging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Kari Morthov Trønnes</dc:creator>
  <cp:lastModifiedBy>Kari Morthov Trønnes</cp:lastModifiedBy>
  <cp:revision>2</cp:revision>
  <dcterms:created xsi:type="dcterms:W3CDTF">2025-09-04T12:25:21Z</dcterms:created>
  <dcterms:modified xsi:type="dcterms:W3CDTF">2025-09-18T10:58:24Z</dcterms:modified>
</cp:coreProperties>
</file>